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1053763" cy="15481300"/>
  <p:notesSz cx="6797675" cy="9926638"/>
  <p:defaultTextStyle>
    <a:defPPr>
      <a:defRPr lang="fr-FR"/>
    </a:defPPr>
    <a:lvl1pPr marL="0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8059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16118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74177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32236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90295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48354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06413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64472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6">
          <p15:clr>
            <a:srgbClr val="A4A3A4"/>
          </p15:clr>
        </p15:guide>
        <p15:guide id="2" pos="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0" d="100"/>
          <a:sy n="190" d="100"/>
        </p:scale>
        <p:origin x="-5982" y="840"/>
      </p:cViewPr>
      <p:guideLst>
        <p:guide orient="horz" pos="4876"/>
        <p:guide pos="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032" y="4809239"/>
            <a:ext cx="9395699" cy="33184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8065" y="8772737"/>
            <a:ext cx="7737634" cy="3956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7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3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9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4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06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6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2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2670" y="1365366"/>
            <a:ext cx="2907371" cy="291277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6723" y="1365366"/>
            <a:ext cx="8541718" cy="291277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2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171" y="9948171"/>
            <a:ext cx="9395699" cy="3074758"/>
          </a:xfrm>
        </p:spPr>
        <p:txBody>
          <a:bodyPr anchor="t"/>
          <a:lstStyle>
            <a:lvl1pPr algn="l">
              <a:defRPr sz="67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3171" y="6561638"/>
            <a:ext cx="9395699" cy="3386533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805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161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741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0322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7902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5483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3064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0644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6723" y="7966422"/>
            <a:ext cx="5724543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5497" y="7966422"/>
            <a:ext cx="5724544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9" y="3465376"/>
            <a:ext cx="4883998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2689" y="4909579"/>
            <a:ext cx="4883998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15159" y="3465376"/>
            <a:ext cx="4885916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15159" y="4909579"/>
            <a:ext cx="4885916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6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90" y="616385"/>
            <a:ext cx="3636612" cy="26232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1714" y="616386"/>
            <a:ext cx="6179361" cy="1321286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2690" y="3239607"/>
            <a:ext cx="3636612" cy="10589640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6615" y="10836909"/>
            <a:ext cx="6632258" cy="127935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66615" y="1383284"/>
            <a:ext cx="6632258" cy="9288780"/>
          </a:xfrm>
        </p:spPr>
        <p:txBody>
          <a:bodyPr/>
          <a:lstStyle>
            <a:lvl1pPr marL="0" indent="0">
              <a:buNone/>
              <a:defRPr sz="5300"/>
            </a:lvl1pPr>
            <a:lvl2pPr marL="758059" indent="0">
              <a:buNone/>
              <a:defRPr sz="4600"/>
            </a:lvl2pPr>
            <a:lvl3pPr marL="1516118" indent="0">
              <a:buNone/>
              <a:defRPr sz="4000"/>
            </a:lvl3pPr>
            <a:lvl4pPr marL="2274177" indent="0">
              <a:buNone/>
              <a:defRPr sz="3300"/>
            </a:lvl4pPr>
            <a:lvl5pPr marL="3032236" indent="0">
              <a:buNone/>
              <a:defRPr sz="3300"/>
            </a:lvl5pPr>
            <a:lvl6pPr marL="3790295" indent="0">
              <a:buNone/>
              <a:defRPr sz="3300"/>
            </a:lvl6pPr>
            <a:lvl7pPr marL="4548354" indent="0">
              <a:buNone/>
              <a:defRPr sz="3300"/>
            </a:lvl7pPr>
            <a:lvl8pPr marL="5306413" indent="0">
              <a:buNone/>
              <a:defRPr sz="3300"/>
            </a:lvl8pPr>
            <a:lvl9pPr marL="6064472" indent="0">
              <a:buNone/>
              <a:defRPr sz="3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66615" y="12116269"/>
            <a:ext cx="6632258" cy="1816901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8" y="3612306"/>
            <a:ext cx="9948387" cy="10216942"/>
          </a:xfrm>
          <a:prstGeom prst="rect">
            <a:avLst/>
          </a:prstGeom>
        </p:spPr>
        <p:txBody>
          <a:bodyPr vert="horz" lIns="151612" tIns="75806" rIns="151612" bIns="7580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2689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F6A-A962-4236-A59F-1C9BED4D96F1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76704" y="14348874"/>
            <a:ext cx="3500358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21864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6118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8544" indent="-568544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1846" indent="-473787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95148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53207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11266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69325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27384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85443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43502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8059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118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177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32236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90295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48354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06413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64472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8" y="-587827"/>
            <a:ext cx="11038423" cy="1555284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798431" y="5652419"/>
            <a:ext cx="7941678" cy="10081120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REUNION D’INFORMATION</a:t>
            </a:r>
          </a:p>
          <a:p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	Mardi 1 mars à 10h00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	Salle TI AN HOLL</a:t>
            </a: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	29510 LANGOLEN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>
                <a:latin typeface="Arial" panose="020B0604020202020204" pitchFamily="34" charset="0"/>
                <a:cs typeface="Arial" panose="020B0604020202020204" pitchFamily="34" charset="0"/>
              </a:rPr>
              <a:t>	Renseignements</a:t>
            </a:r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	06 68 48 29 30</a:t>
            </a: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12624" y="11352751"/>
            <a:ext cx="6401377" cy="42034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 fontScale="92500" lnSpcReduction="100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112624" y="10320722"/>
            <a:ext cx="6401377" cy="2676512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1" y="14384636"/>
            <a:ext cx="2407540" cy="7170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72" y="14459208"/>
            <a:ext cx="1265405" cy="66762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10" y="14391213"/>
            <a:ext cx="1776842" cy="5682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90" y="14164680"/>
            <a:ext cx="623842" cy="8861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9ED628-A632-4944-9AB6-08FDF50A94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73" y="13261453"/>
            <a:ext cx="1676136" cy="994916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4FF0F8C-A0E1-442D-B8A7-C2AD677391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70" y="48944"/>
            <a:ext cx="1188210" cy="15578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2A49411-42DF-44C1-967D-545942CE3E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5851" y="107802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85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CNAV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H927718</dc:creator>
  <cp:lastModifiedBy>Utilisateur</cp:lastModifiedBy>
  <cp:revision>47</cp:revision>
  <cp:lastPrinted>2021-03-12T10:07:54Z</cp:lastPrinted>
  <dcterms:created xsi:type="dcterms:W3CDTF">2019-03-22T15:25:23Z</dcterms:created>
  <dcterms:modified xsi:type="dcterms:W3CDTF">2022-01-03T10:42:52Z</dcterms:modified>
</cp:coreProperties>
</file>