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1053763" cy="15481300"/>
  <p:notesSz cx="6858000" cy="9144000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2578" y="72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mme, raquette, tenant, debout&#10;&#10;Description générée automatiquement">
            <a:extLst>
              <a:ext uri="{FF2B5EF4-FFF2-40B4-BE49-F238E27FC236}">
                <a16:creationId xmlns:a16="http://schemas.microsoft.com/office/drawing/2014/main" id="{41B24604-996A-4B5F-A147-C7EC103EA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3763" cy="154813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429638" y="1843789"/>
            <a:ext cx="8018119" cy="2462258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990099"/>
                </a:solidFill>
              </a:rPr>
              <a:t>Cycle de 11 séances gratuites </a:t>
            </a:r>
          </a:p>
          <a:p>
            <a:r>
              <a:rPr lang="fr-FR" sz="4400" b="1" dirty="0">
                <a:solidFill>
                  <a:srgbClr val="990099"/>
                </a:solidFill>
              </a:rPr>
              <a:t>de prévention des chutes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66316" y="11158917"/>
            <a:ext cx="6401377" cy="810880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Info: </a:t>
            </a:r>
            <a:r>
              <a:rPr lang="fr-FR" sz="3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06 86 40 00 97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003713" y="10248016"/>
            <a:ext cx="6401378" cy="958313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850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 des Grèves - Langueux</a:t>
            </a:r>
            <a:endParaRPr lang="fr-FR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03117" y="8957674"/>
            <a:ext cx="6664576" cy="1544593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Lundi 8 janvier</a:t>
            </a:r>
          </a:p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15h30 à 16h30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8EC0DC-5AE3-407F-9CFA-113958BF5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26" y="14459208"/>
            <a:ext cx="1265405" cy="6676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015A19-09FE-47DE-82CC-61F20E2C4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82" y="14425357"/>
            <a:ext cx="1776842" cy="5682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DEBAAA-C503-41B5-9F23-C486FDDBB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75" y="14164680"/>
            <a:ext cx="623842" cy="886169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E102D60-4DCE-463C-9FC2-686BA80D6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3" y="14391921"/>
            <a:ext cx="1598882" cy="601641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230737" y="7260430"/>
            <a:ext cx="7024219" cy="2462258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Venez vous inscrire</a:t>
            </a:r>
          </a:p>
          <a:p>
            <a:pPr algn="l"/>
            <a:r>
              <a:rPr lang="fr-FR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 de la réunion d’information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AB0256-43C7-4D28-896A-1275AD536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69" y="12673859"/>
            <a:ext cx="1064793" cy="1064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91D57E-5EDE-486F-89DA-A4A3083305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" y="2700090"/>
            <a:ext cx="3178599" cy="12869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5D5B72-E942-4C17-AF56-FBBE7CB1167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78" y="12673859"/>
            <a:ext cx="1461781" cy="85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Les aides à domicile">
            <a:extLst>
              <a:ext uri="{FF2B5EF4-FFF2-40B4-BE49-F238E27FC236}">
                <a16:creationId xmlns:a16="http://schemas.microsoft.com/office/drawing/2014/main" id="{0B86D966-9DEE-46A1-A8DF-090D4FEEDA7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87" y="12754980"/>
            <a:ext cx="1920566" cy="81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758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ZUBLENA Cécilia</cp:lastModifiedBy>
  <cp:revision>55</cp:revision>
  <dcterms:created xsi:type="dcterms:W3CDTF">2019-03-22T15:25:23Z</dcterms:created>
  <dcterms:modified xsi:type="dcterms:W3CDTF">2023-11-22T09:44:51Z</dcterms:modified>
</cp:coreProperties>
</file>