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1053763" cy="15481300"/>
  <p:notesSz cx="6815138" cy="9947275"/>
  <p:defaultTextStyle>
    <a:defPPr>
      <a:defRPr lang="fr-FR"/>
    </a:defPPr>
    <a:lvl1pPr marL="0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8059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16118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74177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32236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90295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48354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06413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64472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6">
          <p15:clr>
            <a:srgbClr val="A4A3A4"/>
          </p15:clr>
        </p15:guide>
        <p15:guide id="2" pos="3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83BA6-50AE-4B09-87CA-7F13CAE7D4C5}" v="4" dt="2023-11-28T09:45:14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2606" y="19"/>
      </p:cViewPr>
      <p:guideLst>
        <p:guide orient="horz" pos="4876"/>
        <p:guide pos="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FRANKHAUSER" userId="d0270432-7d9a-43a5-ab61-6bbba8cf5588" providerId="ADAL" clId="{28A83BA6-50AE-4B09-87CA-7F13CAE7D4C5}"/>
    <pc:docChg chg="custSel modSld">
      <pc:chgData name="Chantal FRANKHAUSER" userId="d0270432-7d9a-43a5-ab61-6bbba8cf5588" providerId="ADAL" clId="{28A83BA6-50AE-4B09-87CA-7F13CAE7D4C5}" dt="2023-11-28T09:48:49.565" v="116" actId="20577"/>
      <pc:docMkLst>
        <pc:docMk/>
      </pc:docMkLst>
      <pc:sldChg chg="addSp delSp modSp mod">
        <pc:chgData name="Chantal FRANKHAUSER" userId="d0270432-7d9a-43a5-ab61-6bbba8cf5588" providerId="ADAL" clId="{28A83BA6-50AE-4B09-87CA-7F13CAE7D4C5}" dt="2023-11-28T09:48:49.565" v="116" actId="20577"/>
        <pc:sldMkLst>
          <pc:docMk/>
          <pc:sldMk cId="2015458312" sldId="256"/>
        </pc:sldMkLst>
        <pc:spChg chg="mod">
          <ac:chgData name="Chantal FRANKHAUSER" userId="d0270432-7d9a-43a5-ab61-6bbba8cf5588" providerId="ADAL" clId="{28A83BA6-50AE-4B09-87CA-7F13CAE7D4C5}" dt="2023-11-28T09:48:49.565" v="116" actId="20577"/>
          <ac:spMkLst>
            <pc:docMk/>
            <pc:sldMk cId="2015458312" sldId="256"/>
            <ac:spMk id="5" creationId="{00000000-0000-0000-0000-000000000000}"/>
          </ac:spMkLst>
        </pc:spChg>
        <pc:spChg chg="mod">
          <ac:chgData name="Chantal FRANKHAUSER" userId="d0270432-7d9a-43a5-ab61-6bbba8cf5588" providerId="ADAL" clId="{28A83BA6-50AE-4B09-87CA-7F13CAE7D4C5}" dt="2023-11-24T13:35:01.025" v="11" actId="20577"/>
          <ac:spMkLst>
            <pc:docMk/>
            <pc:sldMk cId="2015458312" sldId="256"/>
            <ac:spMk id="7" creationId="{00000000-0000-0000-0000-000000000000}"/>
          </ac:spMkLst>
        </pc:spChg>
        <pc:picChg chg="del">
          <ac:chgData name="Chantal FRANKHAUSER" userId="d0270432-7d9a-43a5-ab61-6bbba8cf5588" providerId="ADAL" clId="{28A83BA6-50AE-4B09-87CA-7F13CAE7D4C5}" dt="2023-11-28T09:41:08.978" v="97" actId="478"/>
          <ac:picMkLst>
            <pc:docMk/>
            <pc:sldMk cId="2015458312" sldId="256"/>
            <ac:picMk id="4" creationId="{B88B285F-F41A-8F35-847C-4E8C7337C38C}"/>
          </ac:picMkLst>
        </pc:picChg>
        <pc:picChg chg="del mod">
          <ac:chgData name="Chantal FRANKHAUSER" userId="d0270432-7d9a-43a5-ab61-6bbba8cf5588" providerId="ADAL" clId="{28A83BA6-50AE-4B09-87CA-7F13CAE7D4C5}" dt="2023-11-28T09:41:16.114" v="99" actId="478"/>
          <ac:picMkLst>
            <pc:docMk/>
            <pc:sldMk cId="2015458312" sldId="256"/>
            <ac:picMk id="9" creationId="{82B0873A-DA97-B277-CB88-0B068F6F7270}"/>
          </ac:picMkLst>
        </pc:picChg>
        <pc:picChg chg="add mod">
          <ac:chgData name="Chantal FRANKHAUSER" userId="d0270432-7d9a-43a5-ab61-6bbba8cf5588" providerId="ADAL" clId="{28A83BA6-50AE-4B09-87CA-7F13CAE7D4C5}" dt="2023-11-28T09:45:03.438" v="106" actId="14100"/>
          <ac:picMkLst>
            <pc:docMk/>
            <pc:sldMk cId="2015458312" sldId="256"/>
            <ac:picMk id="15" creationId="{42C4C8E7-8055-9AAF-DA38-4C418A276026}"/>
          </ac:picMkLst>
        </pc:picChg>
        <pc:picChg chg="add mod">
          <ac:chgData name="Chantal FRANKHAUSER" userId="d0270432-7d9a-43a5-ab61-6bbba8cf5588" providerId="ADAL" clId="{28A83BA6-50AE-4B09-87CA-7F13CAE7D4C5}" dt="2023-11-28T09:45:24.564" v="111" actId="14100"/>
          <ac:picMkLst>
            <pc:docMk/>
            <pc:sldMk cId="2015458312" sldId="256"/>
            <ac:picMk id="17" creationId="{B6F5ECC7-DEDC-57AF-21DB-FCA1C277CD75}"/>
          </ac:picMkLst>
        </pc:picChg>
      </pc:sldChg>
    </pc:docChg>
  </pc:docChgLst>
  <pc:docChgLst>
    <pc:chgData name="Chantal FRANKHAUSER" userId="d0270432-7d9a-43a5-ab61-6bbba8cf5588" providerId="ADAL" clId="{70B56FC7-3EF3-4264-954C-EB52462CF94E}"/>
    <pc:docChg chg="undo custSel modSld">
      <pc:chgData name="Chantal FRANKHAUSER" userId="d0270432-7d9a-43a5-ab61-6bbba8cf5588" providerId="ADAL" clId="{70B56FC7-3EF3-4264-954C-EB52462CF94E}" dt="2023-07-18T12:53:49.464" v="141" actId="27636"/>
      <pc:docMkLst>
        <pc:docMk/>
      </pc:docMkLst>
      <pc:sldChg chg="addSp delSp modSp mod">
        <pc:chgData name="Chantal FRANKHAUSER" userId="d0270432-7d9a-43a5-ab61-6bbba8cf5588" providerId="ADAL" clId="{70B56FC7-3EF3-4264-954C-EB52462CF94E}" dt="2023-07-18T12:53:49.464" v="141" actId="27636"/>
        <pc:sldMkLst>
          <pc:docMk/>
          <pc:sldMk cId="2015458312" sldId="256"/>
        </pc:sldMkLst>
        <pc:spChg chg="mod">
          <ac:chgData name="Chantal FRANKHAUSER" userId="d0270432-7d9a-43a5-ab61-6bbba8cf5588" providerId="ADAL" clId="{70B56FC7-3EF3-4264-954C-EB52462CF94E}" dt="2023-07-18T12:49:27.714" v="132" actId="20577"/>
          <ac:spMkLst>
            <pc:docMk/>
            <pc:sldMk cId="2015458312" sldId="256"/>
            <ac:spMk id="2" creationId="{00000000-0000-0000-0000-000000000000}"/>
          </ac:spMkLst>
        </pc:spChg>
        <pc:spChg chg="mod">
          <ac:chgData name="Chantal FRANKHAUSER" userId="d0270432-7d9a-43a5-ab61-6bbba8cf5588" providerId="ADAL" clId="{70B56FC7-3EF3-4264-954C-EB52462CF94E}" dt="2023-07-18T12:53:39.958" v="139" actId="255"/>
          <ac:spMkLst>
            <pc:docMk/>
            <pc:sldMk cId="2015458312" sldId="256"/>
            <ac:spMk id="5" creationId="{00000000-0000-0000-0000-000000000000}"/>
          </ac:spMkLst>
        </pc:spChg>
        <pc:spChg chg="mod">
          <ac:chgData name="Chantal FRANKHAUSER" userId="d0270432-7d9a-43a5-ab61-6bbba8cf5588" providerId="ADAL" clId="{70B56FC7-3EF3-4264-954C-EB52462CF94E}" dt="2023-07-18T12:53:49.464" v="141" actId="27636"/>
          <ac:spMkLst>
            <pc:docMk/>
            <pc:sldMk cId="2015458312" sldId="256"/>
            <ac:spMk id="7" creationId="{00000000-0000-0000-0000-000000000000}"/>
          </ac:spMkLst>
        </pc:spChg>
        <pc:picChg chg="add del mod">
          <ac:chgData name="Chantal FRANKHAUSER" userId="d0270432-7d9a-43a5-ab61-6bbba8cf5588" providerId="ADAL" clId="{70B56FC7-3EF3-4264-954C-EB52462CF94E}" dt="2023-07-18T09:44:44.980" v="4" actId="478"/>
          <ac:picMkLst>
            <pc:docMk/>
            <pc:sldMk cId="2015458312" sldId="256"/>
            <ac:picMk id="4" creationId="{2D0CE8FE-9BAB-9DE0-2E33-FBEF99B78977}"/>
          </ac:picMkLst>
        </pc:picChg>
        <pc:picChg chg="add mod">
          <ac:chgData name="Chantal FRANKHAUSER" userId="d0270432-7d9a-43a5-ab61-6bbba8cf5588" providerId="ADAL" clId="{70B56FC7-3EF3-4264-954C-EB52462CF94E}" dt="2023-07-18T12:48:13.356" v="111" actId="1076"/>
          <ac:picMkLst>
            <pc:docMk/>
            <pc:sldMk cId="2015458312" sldId="256"/>
            <ac:picMk id="4" creationId="{B88B285F-F41A-8F35-847C-4E8C7337C38C}"/>
          </ac:picMkLst>
        </pc:picChg>
        <pc:picChg chg="add mod">
          <ac:chgData name="Chantal FRANKHAUSER" userId="d0270432-7d9a-43a5-ab61-6bbba8cf5588" providerId="ADAL" clId="{70B56FC7-3EF3-4264-954C-EB52462CF94E}" dt="2023-07-18T12:48:40.784" v="113" actId="1076"/>
          <ac:picMkLst>
            <pc:docMk/>
            <pc:sldMk cId="2015458312" sldId="256"/>
            <ac:picMk id="9" creationId="{82B0873A-DA97-B277-CB88-0B068F6F7270}"/>
          </ac:picMkLst>
        </pc:picChg>
        <pc:picChg chg="mod">
          <ac:chgData name="Chantal FRANKHAUSER" userId="d0270432-7d9a-43a5-ab61-6bbba8cf5588" providerId="ADAL" clId="{70B56FC7-3EF3-4264-954C-EB52462CF94E}" dt="2023-07-18T12:47:28.799" v="98" actId="1076"/>
          <ac:picMkLst>
            <pc:docMk/>
            <pc:sldMk cId="2015458312" sldId="256"/>
            <ac:picMk id="13" creationId="{00000000-0000-0000-0000-000000000000}"/>
          </ac:picMkLst>
        </pc:picChg>
        <pc:picChg chg="del">
          <ac:chgData name="Chantal FRANKHAUSER" userId="d0270432-7d9a-43a5-ab61-6bbba8cf5588" providerId="ADAL" clId="{70B56FC7-3EF3-4264-954C-EB52462CF94E}" dt="2023-07-18T09:43:46.323" v="1" actId="21"/>
          <ac:picMkLst>
            <pc:docMk/>
            <pc:sldMk cId="2015458312" sldId="256"/>
            <ac:picMk id="15" creationId="{39D0A2A5-63E6-5639-4E2E-C81E135D3468}"/>
          </ac:picMkLst>
        </pc:picChg>
        <pc:picChg chg="del">
          <ac:chgData name="Chantal FRANKHAUSER" userId="d0270432-7d9a-43a5-ab61-6bbba8cf5588" providerId="ADAL" clId="{70B56FC7-3EF3-4264-954C-EB52462CF94E}" dt="2023-07-18T09:43:38.278" v="0" actId="21"/>
          <ac:picMkLst>
            <pc:docMk/>
            <pc:sldMk cId="2015458312" sldId="256"/>
            <ac:picMk id="19" creationId="{F0D0B2D1-B824-386B-E1CF-F1D86C00C2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A6618-9C37-4EA1-AC58-4E5ADE56470E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3013"/>
            <a:ext cx="23987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7900"/>
            <a:ext cx="5453062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080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CADC-0292-4455-999A-74889138EB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6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9032" y="4809239"/>
            <a:ext cx="9395699" cy="33184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8065" y="8772737"/>
            <a:ext cx="7737634" cy="3956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74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3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9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48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306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6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2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2670" y="1365366"/>
            <a:ext cx="2907371" cy="291277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6723" y="1365366"/>
            <a:ext cx="8541718" cy="291277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2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171" y="9948171"/>
            <a:ext cx="9395699" cy="3074758"/>
          </a:xfrm>
        </p:spPr>
        <p:txBody>
          <a:bodyPr anchor="t"/>
          <a:lstStyle>
            <a:lvl1pPr algn="l">
              <a:defRPr sz="67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3171" y="6561638"/>
            <a:ext cx="9395699" cy="3386533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805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161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2741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0322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7902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5483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3064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0644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7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6723" y="7966422"/>
            <a:ext cx="5724543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5497" y="7966422"/>
            <a:ext cx="5724544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9" y="3465376"/>
            <a:ext cx="4883998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2689" y="4909579"/>
            <a:ext cx="4883998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15159" y="3465376"/>
            <a:ext cx="4885916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15159" y="4909579"/>
            <a:ext cx="4885916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69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8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90" y="616385"/>
            <a:ext cx="3636612" cy="262322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21714" y="616386"/>
            <a:ext cx="6179361" cy="1321286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2690" y="3239607"/>
            <a:ext cx="3636612" cy="10589640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6615" y="10836909"/>
            <a:ext cx="6632258" cy="1279359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66615" y="1383284"/>
            <a:ext cx="6632258" cy="9288780"/>
          </a:xfrm>
        </p:spPr>
        <p:txBody>
          <a:bodyPr/>
          <a:lstStyle>
            <a:lvl1pPr marL="0" indent="0">
              <a:buNone/>
              <a:defRPr sz="5300"/>
            </a:lvl1pPr>
            <a:lvl2pPr marL="758059" indent="0">
              <a:buNone/>
              <a:defRPr sz="4600"/>
            </a:lvl2pPr>
            <a:lvl3pPr marL="1516118" indent="0">
              <a:buNone/>
              <a:defRPr sz="4000"/>
            </a:lvl3pPr>
            <a:lvl4pPr marL="2274177" indent="0">
              <a:buNone/>
              <a:defRPr sz="3300"/>
            </a:lvl4pPr>
            <a:lvl5pPr marL="3032236" indent="0">
              <a:buNone/>
              <a:defRPr sz="3300"/>
            </a:lvl5pPr>
            <a:lvl6pPr marL="3790295" indent="0">
              <a:buNone/>
              <a:defRPr sz="3300"/>
            </a:lvl6pPr>
            <a:lvl7pPr marL="4548354" indent="0">
              <a:buNone/>
              <a:defRPr sz="3300"/>
            </a:lvl7pPr>
            <a:lvl8pPr marL="5306413" indent="0">
              <a:buNone/>
              <a:defRPr sz="3300"/>
            </a:lvl8pPr>
            <a:lvl9pPr marL="6064472" indent="0">
              <a:buNone/>
              <a:defRPr sz="3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66615" y="12116269"/>
            <a:ext cx="6632258" cy="1816901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41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8" y="3612306"/>
            <a:ext cx="9948387" cy="10216942"/>
          </a:xfrm>
          <a:prstGeom prst="rect">
            <a:avLst/>
          </a:prstGeom>
        </p:spPr>
        <p:txBody>
          <a:bodyPr vert="horz" lIns="151612" tIns="75806" rIns="151612" bIns="7580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52689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DF6A-A962-4236-A59F-1C9BED4D96F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76704" y="14348874"/>
            <a:ext cx="3500358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21864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4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16118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8544" indent="-568544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1846" indent="-473787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95148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53207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11266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69325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27384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85443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43502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8059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118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177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32236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90295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48354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06413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64472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" y="88030"/>
            <a:ext cx="11035871" cy="158591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12624" y="7417149"/>
            <a:ext cx="6401378" cy="1513313"/>
          </a:xfrm>
        </p:spPr>
        <p:txBody>
          <a:bodyPr>
            <a:normAutofit fontScale="90000"/>
          </a:bodyPr>
          <a:lstStyle/>
          <a:p>
            <a:b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REUNION D’INFORMATION</a:t>
            </a:r>
            <a:b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112624" y="9530906"/>
            <a:ext cx="6662313" cy="3322311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Espace Bolloré</a:t>
            </a:r>
          </a:p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Salle Théâtre Place du 8 mai</a:t>
            </a:r>
          </a:p>
          <a:p>
            <a:r>
              <a:rPr lang="fr-FR" sz="3200" b="1">
                <a:latin typeface="Arial" panose="020B0604020202020204" pitchFamily="34" charset="0"/>
                <a:cs typeface="Arial" panose="020B0604020202020204" pitchFamily="34" charset="0"/>
              </a:rPr>
              <a:t>29790 PONT-CROIX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Renseignements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06 68 48 29 30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038172" y="9972898"/>
            <a:ext cx="6475830" cy="2266574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038172" y="8459584"/>
            <a:ext cx="6475830" cy="1513313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 fontScale="92500" lnSpcReduction="200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900" b="1" dirty="0">
                <a:latin typeface="Arial" panose="020B0604020202020204" pitchFamily="34" charset="0"/>
                <a:cs typeface="Arial" panose="020B0604020202020204" pitchFamily="34" charset="0"/>
              </a:rPr>
              <a:t>VENDREDI 19 JANVIER</a:t>
            </a:r>
          </a:p>
          <a:p>
            <a:r>
              <a:rPr lang="fr-FR" sz="3900" b="1" dirty="0">
                <a:latin typeface="Arial" panose="020B0604020202020204" pitchFamily="34" charset="0"/>
                <a:cs typeface="Arial" panose="020B0604020202020204" pitchFamily="34" charset="0"/>
              </a:rPr>
              <a:t>14h00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1" y="14384636"/>
            <a:ext cx="2407540" cy="7170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72" y="14459208"/>
            <a:ext cx="1265405" cy="6676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91" y="14459066"/>
            <a:ext cx="1776842" cy="5682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90" y="14164680"/>
            <a:ext cx="623842" cy="886169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E1141A0-B05A-4E50-B491-0BFBEA3DE1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82" y="14127575"/>
            <a:ext cx="1620558" cy="1070464"/>
          </a:xfrm>
          <a:prstGeom prst="rect">
            <a:avLst/>
          </a:prstGeom>
        </p:spPr>
      </p:pic>
      <p:pic>
        <p:nvPicPr>
          <p:cNvPr id="15" name="Image 14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42C4C8E7-8055-9AAF-DA38-4C418A276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72" y="12773525"/>
            <a:ext cx="1620559" cy="1215848"/>
          </a:xfrm>
          <a:prstGeom prst="rect">
            <a:avLst/>
          </a:prstGeom>
        </p:spPr>
      </p:pic>
      <p:pic>
        <p:nvPicPr>
          <p:cNvPr id="17" name="Image 16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B6F5ECC7-DEDC-57AF-21DB-FCA1C277CD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82" y="787164"/>
            <a:ext cx="2934528" cy="9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83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27</Words>
  <Application>Microsoft Office PowerPoint</Application>
  <PresentationFormat>Personnalisé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  REUNION D’INFORMATION </vt:lpstr>
    </vt:vector>
  </TitlesOfParts>
  <Company>CNAV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H927718</dc:creator>
  <cp:lastModifiedBy>Chantal FRANKHAUSER</cp:lastModifiedBy>
  <cp:revision>46</cp:revision>
  <cp:lastPrinted>2022-11-21T07:48:25Z</cp:lastPrinted>
  <dcterms:created xsi:type="dcterms:W3CDTF">2019-03-22T15:25:23Z</dcterms:created>
  <dcterms:modified xsi:type="dcterms:W3CDTF">2023-11-28T09:48:50Z</dcterms:modified>
</cp:coreProperties>
</file>