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1053763" cy="15481300"/>
  <p:notesSz cx="6797675" cy="9926638"/>
  <p:defaultTextStyle>
    <a:defPPr>
      <a:defRPr lang="fr-FR"/>
    </a:defPPr>
    <a:lvl1pPr marL="0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758059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1516118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2274177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3032236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3790295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4548354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5306413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6064472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76">
          <p15:clr>
            <a:srgbClr val="A4A3A4"/>
          </p15:clr>
        </p15:guide>
        <p15:guide id="2" pos="34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4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890" y="42"/>
      </p:cViewPr>
      <p:guideLst>
        <p:guide orient="horz" pos="4876"/>
        <p:guide pos="34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9032" y="4809239"/>
            <a:ext cx="9395699" cy="331844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58065" y="8772737"/>
            <a:ext cx="7737634" cy="39563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58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1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74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032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90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548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306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064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pPr/>
              <a:t>14/12/2023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321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pPr/>
              <a:t>14/12/2023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003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372670" y="1365366"/>
            <a:ext cx="2907371" cy="2912778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46723" y="1365366"/>
            <a:ext cx="8541718" cy="2912778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pPr/>
              <a:t>14/12/2023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623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pPr/>
              <a:t>14/12/2023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7550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3171" y="9948171"/>
            <a:ext cx="9395699" cy="3074758"/>
          </a:xfrm>
        </p:spPr>
        <p:txBody>
          <a:bodyPr anchor="t"/>
          <a:lstStyle>
            <a:lvl1pPr algn="l">
              <a:defRPr sz="67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73171" y="6561638"/>
            <a:ext cx="9395699" cy="3386533"/>
          </a:xfrm>
        </p:spPr>
        <p:txBody>
          <a:bodyPr anchor="b"/>
          <a:lstStyle>
            <a:lvl1pPr marL="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1pPr>
            <a:lvl2pPr marL="75805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51611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27417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03223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79029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54835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30641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06447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pPr/>
              <a:t>14/12/2023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4372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46723" y="7966422"/>
            <a:ext cx="5724543" cy="22526725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55497" y="7966422"/>
            <a:ext cx="5724544" cy="22526725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pPr/>
              <a:t>14/12/2023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82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2688" y="619970"/>
            <a:ext cx="9948387" cy="258021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52689" y="3465376"/>
            <a:ext cx="4883998" cy="1444203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58059" indent="0">
              <a:buNone/>
              <a:defRPr sz="3300" b="1"/>
            </a:lvl2pPr>
            <a:lvl3pPr marL="1516118" indent="0">
              <a:buNone/>
              <a:defRPr sz="3000" b="1"/>
            </a:lvl3pPr>
            <a:lvl4pPr marL="2274177" indent="0">
              <a:buNone/>
              <a:defRPr sz="2700" b="1"/>
            </a:lvl4pPr>
            <a:lvl5pPr marL="3032236" indent="0">
              <a:buNone/>
              <a:defRPr sz="2700" b="1"/>
            </a:lvl5pPr>
            <a:lvl6pPr marL="3790295" indent="0">
              <a:buNone/>
              <a:defRPr sz="2700" b="1"/>
            </a:lvl6pPr>
            <a:lvl7pPr marL="4548354" indent="0">
              <a:buNone/>
              <a:defRPr sz="2700" b="1"/>
            </a:lvl7pPr>
            <a:lvl8pPr marL="5306413" indent="0">
              <a:buNone/>
              <a:defRPr sz="2700" b="1"/>
            </a:lvl8pPr>
            <a:lvl9pPr marL="6064472" indent="0">
              <a:buNone/>
              <a:defRPr sz="27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52689" y="4909579"/>
            <a:ext cx="4883998" cy="8919667"/>
          </a:xfrm>
        </p:spPr>
        <p:txBody>
          <a:bodyPr/>
          <a:lstStyle>
            <a:lvl1pPr>
              <a:defRPr sz="4000"/>
            </a:lvl1pPr>
            <a:lvl2pPr>
              <a:defRPr sz="33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615159" y="3465376"/>
            <a:ext cx="4885916" cy="1444203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58059" indent="0">
              <a:buNone/>
              <a:defRPr sz="3300" b="1"/>
            </a:lvl2pPr>
            <a:lvl3pPr marL="1516118" indent="0">
              <a:buNone/>
              <a:defRPr sz="3000" b="1"/>
            </a:lvl3pPr>
            <a:lvl4pPr marL="2274177" indent="0">
              <a:buNone/>
              <a:defRPr sz="2700" b="1"/>
            </a:lvl4pPr>
            <a:lvl5pPr marL="3032236" indent="0">
              <a:buNone/>
              <a:defRPr sz="2700" b="1"/>
            </a:lvl5pPr>
            <a:lvl6pPr marL="3790295" indent="0">
              <a:buNone/>
              <a:defRPr sz="2700" b="1"/>
            </a:lvl6pPr>
            <a:lvl7pPr marL="4548354" indent="0">
              <a:buNone/>
              <a:defRPr sz="2700" b="1"/>
            </a:lvl7pPr>
            <a:lvl8pPr marL="5306413" indent="0">
              <a:buNone/>
              <a:defRPr sz="2700" b="1"/>
            </a:lvl8pPr>
            <a:lvl9pPr marL="6064472" indent="0">
              <a:buNone/>
              <a:defRPr sz="27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615159" y="4909579"/>
            <a:ext cx="4885916" cy="8919667"/>
          </a:xfrm>
        </p:spPr>
        <p:txBody>
          <a:bodyPr/>
          <a:lstStyle>
            <a:lvl1pPr>
              <a:defRPr sz="4000"/>
            </a:lvl1pPr>
            <a:lvl2pPr>
              <a:defRPr sz="33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pPr/>
              <a:t>14/12/2023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694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pPr/>
              <a:t>14/12/2023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08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pPr/>
              <a:t>14/12/2023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883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2690" y="616385"/>
            <a:ext cx="3636612" cy="2623220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21714" y="616386"/>
            <a:ext cx="6179361" cy="13212861"/>
          </a:xfrm>
        </p:spPr>
        <p:txBody>
          <a:bodyPr/>
          <a:lstStyle>
            <a:lvl1pPr>
              <a:defRPr sz="5300"/>
            </a:lvl1pPr>
            <a:lvl2pPr>
              <a:defRPr sz="4600"/>
            </a:lvl2pPr>
            <a:lvl3pPr>
              <a:defRPr sz="40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2690" y="3239607"/>
            <a:ext cx="3636612" cy="10589640"/>
          </a:xfrm>
        </p:spPr>
        <p:txBody>
          <a:bodyPr/>
          <a:lstStyle>
            <a:lvl1pPr marL="0" indent="0">
              <a:buNone/>
              <a:defRPr sz="2400"/>
            </a:lvl1pPr>
            <a:lvl2pPr marL="758059" indent="0">
              <a:buNone/>
              <a:defRPr sz="2000"/>
            </a:lvl2pPr>
            <a:lvl3pPr marL="1516118" indent="0">
              <a:buNone/>
              <a:defRPr sz="1600"/>
            </a:lvl3pPr>
            <a:lvl4pPr marL="2274177" indent="0">
              <a:buNone/>
              <a:defRPr sz="1500"/>
            </a:lvl4pPr>
            <a:lvl5pPr marL="3032236" indent="0">
              <a:buNone/>
              <a:defRPr sz="1500"/>
            </a:lvl5pPr>
            <a:lvl6pPr marL="3790295" indent="0">
              <a:buNone/>
              <a:defRPr sz="1500"/>
            </a:lvl6pPr>
            <a:lvl7pPr marL="4548354" indent="0">
              <a:buNone/>
              <a:defRPr sz="1500"/>
            </a:lvl7pPr>
            <a:lvl8pPr marL="5306413" indent="0">
              <a:buNone/>
              <a:defRPr sz="1500"/>
            </a:lvl8pPr>
            <a:lvl9pPr marL="6064472" indent="0">
              <a:buNone/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pPr/>
              <a:t>14/12/2023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165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66615" y="10836909"/>
            <a:ext cx="6632258" cy="1279359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166615" y="1383284"/>
            <a:ext cx="6632258" cy="9288780"/>
          </a:xfrm>
        </p:spPr>
        <p:txBody>
          <a:bodyPr/>
          <a:lstStyle>
            <a:lvl1pPr marL="0" indent="0">
              <a:buNone/>
              <a:defRPr sz="5300"/>
            </a:lvl1pPr>
            <a:lvl2pPr marL="758059" indent="0">
              <a:buNone/>
              <a:defRPr sz="4600"/>
            </a:lvl2pPr>
            <a:lvl3pPr marL="1516118" indent="0">
              <a:buNone/>
              <a:defRPr sz="4000"/>
            </a:lvl3pPr>
            <a:lvl4pPr marL="2274177" indent="0">
              <a:buNone/>
              <a:defRPr sz="3300"/>
            </a:lvl4pPr>
            <a:lvl5pPr marL="3032236" indent="0">
              <a:buNone/>
              <a:defRPr sz="3300"/>
            </a:lvl5pPr>
            <a:lvl6pPr marL="3790295" indent="0">
              <a:buNone/>
              <a:defRPr sz="3300"/>
            </a:lvl6pPr>
            <a:lvl7pPr marL="4548354" indent="0">
              <a:buNone/>
              <a:defRPr sz="3300"/>
            </a:lvl7pPr>
            <a:lvl8pPr marL="5306413" indent="0">
              <a:buNone/>
              <a:defRPr sz="3300"/>
            </a:lvl8pPr>
            <a:lvl9pPr marL="6064472" indent="0">
              <a:buNone/>
              <a:defRPr sz="3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166615" y="12116269"/>
            <a:ext cx="6632258" cy="1816901"/>
          </a:xfrm>
        </p:spPr>
        <p:txBody>
          <a:bodyPr/>
          <a:lstStyle>
            <a:lvl1pPr marL="0" indent="0">
              <a:buNone/>
              <a:defRPr sz="2400"/>
            </a:lvl1pPr>
            <a:lvl2pPr marL="758059" indent="0">
              <a:buNone/>
              <a:defRPr sz="2000"/>
            </a:lvl2pPr>
            <a:lvl3pPr marL="1516118" indent="0">
              <a:buNone/>
              <a:defRPr sz="1600"/>
            </a:lvl3pPr>
            <a:lvl4pPr marL="2274177" indent="0">
              <a:buNone/>
              <a:defRPr sz="1500"/>
            </a:lvl4pPr>
            <a:lvl5pPr marL="3032236" indent="0">
              <a:buNone/>
              <a:defRPr sz="1500"/>
            </a:lvl5pPr>
            <a:lvl6pPr marL="3790295" indent="0">
              <a:buNone/>
              <a:defRPr sz="1500"/>
            </a:lvl6pPr>
            <a:lvl7pPr marL="4548354" indent="0">
              <a:buNone/>
              <a:defRPr sz="1500"/>
            </a:lvl7pPr>
            <a:lvl8pPr marL="5306413" indent="0">
              <a:buNone/>
              <a:defRPr sz="1500"/>
            </a:lvl8pPr>
            <a:lvl9pPr marL="6064472" indent="0">
              <a:buNone/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pPr/>
              <a:t>14/12/2023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5413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52688" y="619970"/>
            <a:ext cx="9948387" cy="2580217"/>
          </a:xfrm>
          <a:prstGeom prst="rect">
            <a:avLst/>
          </a:prstGeom>
        </p:spPr>
        <p:txBody>
          <a:bodyPr vert="horz" lIns="151612" tIns="75806" rIns="151612" bIns="75806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52688" y="3612306"/>
            <a:ext cx="9948387" cy="10216942"/>
          </a:xfrm>
          <a:prstGeom prst="rect">
            <a:avLst/>
          </a:prstGeom>
        </p:spPr>
        <p:txBody>
          <a:bodyPr vert="horz" lIns="151612" tIns="75806" rIns="151612" bIns="75806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52689" y="14348874"/>
            <a:ext cx="2579212" cy="824235"/>
          </a:xfrm>
          <a:prstGeom prst="rect">
            <a:avLst/>
          </a:prstGeom>
        </p:spPr>
        <p:txBody>
          <a:bodyPr vert="horz" lIns="151612" tIns="75806" rIns="151612" bIns="75806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FDF6A-A962-4236-A59F-1C9BED4D96F1}" type="datetimeFigureOut">
              <a:rPr lang="fr-FR" smtClean="0"/>
              <a:pPr/>
              <a:t>14/12/2023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776704" y="14348874"/>
            <a:ext cx="3500358" cy="824235"/>
          </a:xfrm>
          <a:prstGeom prst="rect">
            <a:avLst/>
          </a:prstGeom>
        </p:spPr>
        <p:txBody>
          <a:bodyPr vert="horz" lIns="151612" tIns="75806" rIns="151612" bIns="75806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921864" y="14348874"/>
            <a:ext cx="2579212" cy="824235"/>
          </a:xfrm>
          <a:prstGeom prst="rect">
            <a:avLst/>
          </a:prstGeom>
        </p:spPr>
        <p:txBody>
          <a:bodyPr vert="horz" lIns="151612" tIns="75806" rIns="151612" bIns="75806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3F55-F75F-43FB-9DD8-7A307B159C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004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16118" rtl="0" eaLnBrk="1" latinLnBrk="0" hangingPunct="1">
        <a:spcBef>
          <a:spcPct val="0"/>
        </a:spcBef>
        <a:buNone/>
        <a:defRPr sz="7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8544" indent="-568544" algn="l" defTabSz="1516118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1pPr>
      <a:lvl2pPr marL="1231846" indent="-473787" algn="l" defTabSz="1516118" rtl="0" eaLnBrk="1" latinLnBrk="0" hangingPunct="1">
        <a:spcBef>
          <a:spcPct val="20000"/>
        </a:spcBef>
        <a:buFont typeface="Arial" panose="020B0604020202020204" pitchFamily="34" charset="0"/>
        <a:buChar char="–"/>
        <a:defRPr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1895148" indent="-379030" algn="l" defTabSz="1516118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2653207" indent="-379030" algn="l" defTabSz="1516118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411266" indent="-379030" algn="l" defTabSz="1516118" rtl="0" eaLnBrk="1" latinLnBrk="0" hangingPunct="1">
        <a:spcBef>
          <a:spcPct val="20000"/>
        </a:spcBef>
        <a:buFont typeface="Arial" panose="020B0604020202020204" pitchFamily="34" charset="0"/>
        <a:buChar char="»"/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169325" indent="-379030" algn="l" defTabSz="1516118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4927384" indent="-379030" algn="l" defTabSz="1516118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685443" indent="-379030" algn="l" defTabSz="1516118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443502" indent="-379030" algn="l" defTabSz="1516118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58059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16118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74177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32236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90295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48354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06413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64472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0" y="0"/>
            <a:ext cx="11038423" cy="15552847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4143255" y="8456460"/>
            <a:ext cx="6401378" cy="1326894"/>
          </a:xfrm>
          <a:prstGeom prst="rect">
            <a:avLst/>
          </a:prstGeom>
        </p:spPr>
        <p:txBody>
          <a:bodyPr vert="horz" lIns="151612" tIns="75806" rIns="151612" bIns="75806" rtlCol="0" anchor="ctr">
            <a:normAutofit fontScale="92500"/>
          </a:bodyPr>
          <a:lstStyle>
            <a:lvl1pPr algn="ctr" defTabSz="1475110" rtl="0" eaLnBrk="1" latinLnBrk="0" hangingPunct="1">
              <a:spcBef>
                <a:spcPct val="0"/>
              </a:spcBef>
              <a:buNone/>
              <a:defRPr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474788"/>
            <a:r>
              <a:rPr lang="fr-FR" sz="4400" b="1" dirty="0">
                <a:solidFill>
                  <a:srgbClr val="003399"/>
                </a:solidFill>
              </a:rPr>
              <a:t>Conférence « Equilibr’Age »</a:t>
            </a:r>
          </a:p>
          <a:p>
            <a:pPr defTabSz="1474788"/>
            <a:endParaRPr lang="fr-FR" sz="4400" b="1" dirty="0">
              <a:solidFill>
                <a:srgbClr val="003399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149702" y="11340503"/>
            <a:ext cx="6401377" cy="810880"/>
          </a:xfrm>
          <a:prstGeom prst="rect">
            <a:avLst/>
          </a:prstGeom>
        </p:spPr>
        <p:txBody>
          <a:bodyPr vert="horz" lIns="151612" tIns="75806" rIns="151612" bIns="75806" rtlCol="0" anchor="ctr">
            <a:noAutofit/>
          </a:bodyPr>
          <a:lstStyle>
            <a:lvl1pPr algn="ctr" defTabSz="1475110" rtl="0" eaLnBrk="1" latinLnBrk="0" hangingPunct="1">
              <a:spcBef>
                <a:spcPct val="0"/>
              </a:spcBef>
              <a:buNone/>
              <a:defRPr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rgbClr val="009900"/>
                </a:solidFill>
              </a:rPr>
              <a:t>À LOCMARIAQUER</a:t>
            </a:r>
            <a:endParaRPr lang="fr-F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119200" y="10231217"/>
            <a:ext cx="6401378" cy="958313"/>
          </a:xfrm>
          <a:prstGeom prst="rect">
            <a:avLst/>
          </a:prstGeom>
        </p:spPr>
        <p:txBody>
          <a:bodyPr vert="horz" lIns="151612" tIns="75806" rIns="151612" bIns="75806" rtlCol="0" anchor="ctr">
            <a:noAutofit/>
          </a:bodyPr>
          <a:lstStyle>
            <a:lvl1pPr algn="ctr" defTabSz="1475110" rtl="0" eaLnBrk="1" latinLnBrk="0" hangingPunct="1">
              <a:spcBef>
                <a:spcPct val="0"/>
              </a:spcBef>
              <a:buNone/>
              <a:defRPr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solidFill>
                  <a:srgbClr val="003399"/>
                </a:solidFill>
              </a:rPr>
              <a:t>Salle Polyvalente de la Ruche</a:t>
            </a:r>
          </a:p>
          <a:p>
            <a:r>
              <a:rPr lang="fr-FR" sz="2800" b="1" dirty="0">
                <a:solidFill>
                  <a:srgbClr val="003399"/>
                </a:solidFill>
              </a:rPr>
              <a:t>(routes des mégalithes)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4136809" y="9235657"/>
            <a:ext cx="6401376" cy="949730"/>
          </a:xfrm>
          <a:prstGeom prst="rect">
            <a:avLst/>
          </a:prstGeom>
        </p:spPr>
        <p:txBody>
          <a:bodyPr vert="horz" lIns="151612" tIns="75806" rIns="151612" bIns="75806" rtlCol="0" anchor="ctr">
            <a:noAutofit/>
          </a:bodyPr>
          <a:lstStyle>
            <a:lvl1pPr algn="ctr" defTabSz="1475110" rtl="0" eaLnBrk="1" latinLnBrk="0" hangingPunct="1">
              <a:spcBef>
                <a:spcPct val="0"/>
              </a:spcBef>
              <a:buNone/>
              <a:defRPr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474788"/>
            <a:r>
              <a:rPr lang="fr-FR" sz="3600" b="1" dirty="0">
                <a:solidFill>
                  <a:srgbClr val="009900"/>
                </a:solidFill>
              </a:rPr>
              <a:t>mardi 30 janvier 2024 </a:t>
            </a:r>
          </a:p>
          <a:p>
            <a:pPr defTabSz="1474788"/>
            <a:r>
              <a:rPr lang="fr-FR" sz="3600" b="1" dirty="0">
                <a:solidFill>
                  <a:srgbClr val="009900"/>
                </a:solidFill>
              </a:rPr>
              <a:t>à 13h30</a:t>
            </a:r>
          </a:p>
        </p:txBody>
      </p:sp>
      <p:pic>
        <p:nvPicPr>
          <p:cNvPr id="21" name="Image 20" descr="logo rond facebook-K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79209" y="323826"/>
            <a:ext cx="1800200" cy="1800200"/>
          </a:xfrm>
          <a:prstGeom prst="rect">
            <a:avLst/>
          </a:prstGeom>
        </p:spPr>
      </p:pic>
      <p:sp>
        <p:nvSpPr>
          <p:cNvPr id="1031" name="AutoShape 7" descr="Le Clic des 4 Rivières"/>
          <p:cNvSpPr>
            <a:spLocks noChangeAspect="1" noChangeArrowheads="1"/>
          </p:cNvSpPr>
          <p:nvPr/>
        </p:nvSpPr>
        <p:spPr bwMode="auto">
          <a:xfrm>
            <a:off x="155575" y="-693738"/>
            <a:ext cx="2705100" cy="1457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2F68FA7-7B83-3506-F5E2-F4D2C7A98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361" y="14460691"/>
            <a:ext cx="1512168" cy="87322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A7054CC-D0E0-0692-B461-33FB79E14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202" y="14104952"/>
            <a:ext cx="1368152" cy="151458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96A264D-CA75-B6BD-5B27-4FB67D9719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6973" y="14325908"/>
            <a:ext cx="3068007" cy="9823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A9D71FA-7175-7166-8B11-3E3C38EBC4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5735" y="14057227"/>
            <a:ext cx="1368152" cy="161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585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22</Words>
  <Application>Microsoft Office PowerPoint</Application>
  <PresentationFormat>Personnalisé</PresentationFormat>
  <Paragraphs>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Thème Office</vt:lpstr>
      <vt:lpstr>Présentation PowerPoint</vt:lpstr>
    </vt:vector>
  </TitlesOfParts>
  <Company>CNAV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H927718</dc:creator>
  <cp:lastModifiedBy>kineouest22@outlook.fr</cp:lastModifiedBy>
  <cp:revision>50</cp:revision>
  <dcterms:created xsi:type="dcterms:W3CDTF">2019-03-22T15:25:23Z</dcterms:created>
  <dcterms:modified xsi:type="dcterms:W3CDTF">2023-12-14T09:37:46Z</dcterms:modified>
</cp:coreProperties>
</file>