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069" y="-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fi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habits, Visage humain, arbre">
            <a:extLst>
              <a:ext uri="{FF2B5EF4-FFF2-40B4-BE49-F238E27FC236}">
                <a16:creationId xmlns:a16="http://schemas.microsoft.com/office/drawing/2014/main" id="{ED17BA7B-9288-623A-613E-26A36A2597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53763" cy="15481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1065068" y="10326655"/>
            <a:ext cx="927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Conférence 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10/09/2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4 de 17h30 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à 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18h30</a:t>
            </a:r>
            <a:endParaRPr lang="fr-FR" sz="28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522599" y="11246826"/>
            <a:ext cx="965128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Suivie de 11 séances de gym équilibre, </a:t>
            </a:r>
          </a:p>
          <a:p>
            <a:pPr algn="ctr">
              <a:lnSpc>
                <a:spcPts val="24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les </a:t>
            </a:r>
            <a:r>
              <a:rPr lang="fr-FR" sz="24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mar</a:t>
            </a:r>
            <a:r>
              <a:rPr lang="fr-FR" sz="24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dis de 17h30 à 18h30</a:t>
            </a:r>
            <a:endParaRPr lang="fr-FR" sz="24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2449470" y="11869808"/>
            <a:ext cx="740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À l'espace </a:t>
            </a:r>
            <a:r>
              <a:rPr lang="fr-FR" b="1" dirty="0">
                <a:solidFill>
                  <a:schemeClr val="bg1"/>
                </a:solidFill>
              </a:rPr>
              <a:t>Ti Jean </a:t>
            </a:r>
            <a:r>
              <a:rPr lang="fr-FR" b="1" dirty="0" err="1" smtClean="0">
                <a:solidFill>
                  <a:schemeClr val="bg1"/>
                </a:solidFill>
              </a:rPr>
              <a:t>Foucat</a:t>
            </a:r>
            <a:r>
              <a:rPr lang="fr-FR" b="1" dirty="0" smtClean="0">
                <a:solidFill>
                  <a:schemeClr val="bg1"/>
                </a:solidFill>
              </a:rPr>
              <a:t> de PLOUARET</a:t>
            </a:r>
            <a:endParaRPr lang="fr-FR" sz="32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360768" y="12298344"/>
            <a:ext cx="6255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Inscription auprès </a:t>
            </a:r>
            <a:r>
              <a:rPr lang="fr-FR" dirty="0" smtClean="0">
                <a:latin typeface="Rubik" pitchFamily="2" charset="-79"/>
                <a:cs typeface="Rubik" pitchFamily="2" charset="-79"/>
              </a:rPr>
              <a:t>d’ACTIMUT </a:t>
            </a:r>
            <a:r>
              <a:rPr lang="fr-FR" dirty="0" err="1" smtClean="0">
                <a:latin typeface="Rubik" pitchFamily="2" charset="-79"/>
                <a:cs typeface="Rubik" pitchFamily="2" charset="-79"/>
              </a:rPr>
              <a:t>sport-santé</a:t>
            </a:r>
            <a:endParaRPr lang="fr-FR" dirty="0">
              <a:latin typeface="Rubik" pitchFamily="2" charset="-79"/>
              <a:cs typeface="Rubik" pitchFamily="2" charset="-79"/>
            </a:endParaRP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au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 06 </a:t>
            </a:r>
            <a:r>
              <a:rPr lang="fr-FR" b="1" dirty="0" smtClean="0">
                <a:latin typeface="Rubik" pitchFamily="2" charset="-79"/>
                <a:cs typeface="Rubik" pitchFamily="2" charset="-79"/>
              </a:rPr>
              <a:t>45 30 91 71</a:t>
            </a:r>
            <a:endParaRPr lang="fr-FR" b="1" dirty="0">
              <a:latin typeface="Rubik" pitchFamily="2" charset="-79"/>
              <a:cs typeface="Rubik" pitchFamily="2" charset="-79"/>
            </a:endParaRP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ou à </a:t>
            </a:r>
            <a:r>
              <a:rPr lang="fr-FR" b="1" dirty="0" smtClean="0">
                <a:latin typeface="Rubik" pitchFamily="2" charset="-79"/>
                <a:cs typeface="Rubik" pitchFamily="2" charset="-79"/>
              </a:rPr>
              <a:t>initiativessociales.bretagne@vyv3.fr</a:t>
            </a:r>
            <a:endParaRPr lang="fr-FR" b="1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73E17070-0B4F-D689-DA73-05F16170E8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073" y="14216170"/>
            <a:ext cx="483510" cy="51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2264034" y="10749582"/>
            <a:ext cx="882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À l'espace </a:t>
            </a:r>
            <a:r>
              <a:rPr lang="fr-FR" b="1" dirty="0">
                <a:solidFill>
                  <a:schemeClr val="bg1"/>
                </a:solidFill>
              </a:rPr>
              <a:t>France Services de </a:t>
            </a:r>
            <a:r>
              <a:rPr lang="fr-FR" b="1" dirty="0" smtClean="0">
                <a:solidFill>
                  <a:schemeClr val="bg1"/>
                </a:solidFill>
              </a:rPr>
              <a:t>PLOUARET </a:t>
            </a:r>
            <a:endParaRPr lang="fr-FR" sz="24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51" y="14139334"/>
            <a:ext cx="1194262" cy="4835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14" y="14701353"/>
            <a:ext cx="578336" cy="578336"/>
          </a:xfrm>
          <a:prstGeom prst="rect">
            <a:avLst/>
          </a:prstGeom>
        </p:spPr>
      </p:pic>
      <p:pic>
        <p:nvPicPr>
          <p:cNvPr id="1026" name="Image 1" descr="P:\Documents\SIVOM\ORGANISATION ENTENTE\logo commune P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671" y="14169917"/>
            <a:ext cx="530455" cy="62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46</Words>
  <Application>Microsoft Office PowerPoint</Application>
  <PresentationFormat>Personnalisé</PresentationFormat>
  <Paragraphs>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ZUBLENA Cécilia</cp:lastModifiedBy>
  <cp:revision>9</cp:revision>
  <dcterms:created xsi:type="dcterms:W3CDTF">2024-04-03T12:28:00Z</dcterms:created>
  <dcterms:modified xsi:type="dcterms:W3CDTF">2024-08-02T14:25:54Z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</Properties>
</file>