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0" r:id="rId2"/>
  </p:sldIdLst>
  <p:sldSz cx="11053763" cy="154813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740" y="-1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255" cy="717647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3064" tIns="66532" rIns="133064" bIns="66532" rtlCol="0"/>
          <a:lstStyle>
            <a:lvl1pPr algn="r">
              <a:defRPr sz="1700"/>
            </a:lvl1pPr>
          </a:lstStyle>
          <a:p>
            <a:fld id="{243484C7-618D-4AC4-84C0-3867094AD508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11513" y="1787525"/>
            <a:ext cx="344328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64" tIns="66532" rIns="133064" bIns="6653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5934" y="6879752"/>
            <a:ext cx="7894446" cy="5628468"/>
          </a:xfrm>
          <a:prstGeom prst="rect">
            <a:avLst/>
          </a:prstGeom>
        </p:spPr>
        <p:txBody>
          <a:bodyPr vert="horz" lIns="133064" tIns="66532" rIns="133064" bIns="6653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13577791"/>
            <a:ext cx="4276255" cy="717647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7733" y="13577791"/>
            <a:ext cx="4276254" cy="717647"/>
          </a:xfrm>
          <a:prstGeom prst="rect">
            <a:avLst/>
          </a:prstGeom>
        </p:spPr>
        <p:txBody>
          <a:bodyPr vert="horz" lIns="133064" tIns="66532" rIns="133064" bIns="66532" rtlCol="0" anchor="b"/>
          <a:lstStyle>
            <a:lvl1pPr algn="r">
              <a:defRPr sz="1700"/>
            </a:lvl1pPr>
          </a:lstStyle>
          <a:p>
            <a:fld id="{9FCF93D2-7520-4C13-A74D-EA7002D09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05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1pPr>
    <a:lvl2pPr marL="490758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2pPr>
    <a:lvl3pPr marL="981517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3pPr>
    <a:lvl4pPr marL="1472275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4pPr>
    <a:lvl5pPr marL="1963034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5pPr>
    <a:lvl6pPr marL="2453792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6pPr>
    <a:lvl7pPr marL="2944551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7pPr>
    <a:lvl8pPr marL="3435309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8pPr>
    <a:lvl9pPr marL="3926068" algn="l" defTabSz="981517" rtl="0" eaLnBrk="1" latinLnBrk="0" hangingPunct="1">
      <a:defRPr sz="12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032" y="2533631"/>
            <a:ext cx="9395699" cy="5389786"/>
          </a:xfrm>
        </p:spPr>
        <p:txBody>
          <a:bodyPr anchor="b"/>
          <a:lstStyle>
            <a:lvl1pPr algn="ctr">
              <a:defRPr sz="72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721" y="8131267"/>
            <a:ext cx="8290322" cy="3737729"/>
          </a:xfrm>
        </p:spPr>
        <p:txBody>
          <a:bodyPr/>
          <a:lstStyle>
            <a:lvl1pPr marL="0" indent="0" algn="ctr">
              <a:buNone/>
              <a:defRPr sz="2901"/>
            </a:lvl1pPr>
            <a:lvl2pPr marL="552709" indent="0" algn="ctr">
              <a:buNone/>
              <a:defRPr sz="2418"/>
            </a:lvl2pPr>
            <a:lvl3pPr marL="1105418" indent="0" algn="ctr">
              <a:buNone/>
              <a:defRPr sz="2176"/>
            </a:lvl3pPr>
            <a:lvl4pPr marL="1658127" indent="0" algn="ctr">
              <a:buNone/>
              <a:defRPr sz="1934"/>
            </a:lvl4pPr>
            <a:lvl5pPr marL="2210836" indent="0" algn="ctr">
              <a:buNone/>
              <a:defRPr sz="1934"/>
            </a:lvl5pPr>
            <a:lvl6pPr marL="2763545" indent="0" algn="ctr">
              <a:buNone/>
              <a:defRPr sz="1934"/>
            </a:lvl6pPr>
            <a:lvl7pPr marL="3316254" indent="0" algn="ctr">
              <a:buNone/>
              <a:defRPr sz="1934"/>
            </a:lvl7pPr>
            <a:lvl8pPr marL="3868964" indent="0" algn="ctr">
              <a:buNone/>
              <a:defRPr sz="1934"/>
            </a:lvl8pPr>
            <a:lvl9pPr marL="4421673" indent="0" algn="ctr">
              <a:buNone/>
              <a:defRPr sz="193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70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77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0350" y="824236"/>
            <a:ext cx="2383468" cy="1311968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947" y="824236"/>
            <a:ext cx="7012231" cy="1311968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59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18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189" y="3859578"/>
            <a:ext cx="9533871" cy="6439790"/>
          </a:xfrm>
        </p:spPr>
        <p:txBody>
          <a:bodyPr anchor="b"/>
          <a:lstStyle>
            <a:lvl1pPr>
              <a:defRPr sz="725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189" y="10360291"/>
            <a:ext cx="9533871" cy="3386533"/>
          </a:xfrm>
        </p:spPr>
        <p:txBody>
          <a:bodyPr/>
          <a:lstStyle>
            <a:lvl1pPr marL="0" indent="0">
              <a:buNone/>
              <a:defRPr sz="2901">
                <a:solidFill>
                  <a:schemeClr val="tx1"/>
                </a:solidFill>
              </a:defRPr>
            </a:lvl1pPr>
            <a:lvl2pPr marL="552709" indent="0">
              <a:buNone/>
              <a:defRPr sz="2418">
                <a:solidFill>
                  <a:schemeClr val="tx1">
                    <a:tint val="75000"/>
                  </a:schemeClr>
                </a:solidFill>
              </a:defRPr>
            </a:lvl2pPr>
            <a:lvl3pPr marL="1105418" indent="0">
              <a:buNone/>
              <a:defRPr sz="2176">
                <a:solidFill>
                  <a:schemeClr val="tx1">
                    <a:tint val="75000"/>
                  </a:schemeClr>
                </a:solidFill>
              </a:defRPr>
            </a:lvl3pPr>
            <a:lvl4pPr marL="1658127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4pPr>
            <a:lvl5pPr marL="2210836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5pPr>
            <a:lvl6pPr marL="2763545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6pPr>
            <a:lvl7pPr marL="3316254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7pPr>
            <a:lvl8pPr marL="3868964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8pPr>
            <a:lvl9pPr marL="4421673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22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946" y="4121179"/>
            <a:ext cx="4697849" cy="982274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968" y="4121179"/>
            <a:ext cx="4697849" cy="982274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9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" y="824239"/>
            <a:ext cx="9533871" cy="299233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387" y="3795070"/>
            <a:ext cx="4676259" cy="1859905"/>
          </a:xfrm>
        </p:spPr>
        <p:txBody>
          <a:bodyPr anchor="b"/>
          <a:lstStyle>
            <a:lvl1pPr marL="0" indent="0">
              <a:buNone/>
              <a:defRPr sz="2901" b="1"/>
            </a:lvl1pPr>
            <a:lvl2pPr marL="552709" indent="0">
              <a:buNone/>
              <a:defRPr sz="2418" b="1"/>
            </a:lvl2pPr>
            <a:lvl3pPr marL="1105418" indent="0">
              <a:buNone/>
              <a:defRPr sz="2176" b="1"/>
            </a:lvl3pPr>
            <a:lvl4pPr marL="1658127" indent="0">
              <a:buNone/>
              <a:defRPr sz="1934" b="1"/>
            </a:lvl4pPr>
            <a:lvl5pPr marL="2210836" indent="0">
              <a:buNone/>
              <a:defRPr sz="1934" b="1"/>
            </a:lvl5pPr>
            <a:lvl6pPr marL="2763545" indent="0">
              <a:buNone/>
              <a:defRPr sz="1934" b="1"/>
            </a:lvl6pPr>
            <a:lvl7pPr marL="3316254" indent="0">
              <a:buNone/>
              <a:defRPr sz="1934" b="1"/>
            </a:lvl7pPr>
            <a:lvl8pPr marL="3868964" indent="0">
              <a:buNone/>
              <a:defRPr sz="1934" b="1"/>
            </a:lvl8pPr>
            <a:lvl9pPr marL="4421673" indent="0">
              <a:buNone/>
              <a:defRPr sz="19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387" y="5654975"/>
            <a:ext cx="4676259" cy="83176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968" y="3795070"/>
            <a:ext cx="4699289" cy="1859905"/>
          </a:xfrm>
        </p:spPr>
        <p:txBody>
          <a:bodyPr anchor="b"/>
          <a:lstStyle>
            <a:lvl1pPr marL="0" indent="0">
              <a:buNone/>
              <a:defRPr sz="2901" b="1"/>
            </a:lvl1pPr>
            <a:lvl2pPr marL="552709" indent="0">
              <a:buNone/>
              <a:defRPr sz="2418" b="1"/>
            </a:lvl2pPr>
            <a:lvl3pPr marL="1105418" indent="0">
              <a:buNone/>
              <a:defRPr sz="2176" b="1"/>
            </a:lvl3pPr>
            <a:lvl4pPr marL="1658127" indent="0">
              <a:buNone/>
              <a:defRPr sz="1934" b="1"/>
            </a:lvl4pPr>
            <a:lvl5pPr marL="2210836" indent="0">
              <a:buNone/>
              <a:defRPr sz="1934" b="1"/>
            </a:lvl5pPr>
            <a:lvl6pPr marL="2763545" indent="0">
              <a:buNone/>
              <a:defRPr sz="1934" b="1"/>
            </a:lvl6pPr>
            <a:lvl7pPr marL="3316254" indent="0">
              <a:buNone/>
              <a:defRPr sz="1934" b="1"/>
            </a:lvl7pPr>
            <a:lvl8pPr marL="3868964" indent="0">
              <a:buNone/>
              <a:defRPr sz="1934" b="1"/>
            </a:lvl8pPr>
            <a:lvl9pPr marL="4421673" indent="0">
              <a:buNone/>
              <a:defRPr sz="193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968" y="5654975"/>
            <a:ext cx="4699289" cy="83176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74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9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" y="1032087"/>
            <a:ext cx="3565126" cy="3612303"/>
          </a:xfrm>
        </p:spPr>
        <p:txBody>
          <a:bodyPr anchor="b"/>
          <a:lstStyle>
            <a:lvl1pPr>
              <a:defRPr sz="38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289" y="2229024"/>
            <a:ext cx="5595968" cy="11001757"/>
          </a:xfrm>
        </p:spPr>
        <p:txBody>
          <a:bodyPr/>
          <a:lstStyle>
            <a:lvl1pPr>
              <a:defRPr sz="3868"/>
            </a:lvl1pPr>
            <a:lvl2pPr>
              <a:defRPr sz="3385"/>
            </a:lvl2pPr>
            <a:lvl3pPr>
              <a:defRPr sz="2901"/>
            </a:lvl3pPr>
            <a:lvl4pPr>
              <a:defRPr sz="2418"/>
            </a:lvl4pPr>
            <a:lvl5pPr>
              <a:defRPr sz="2418"/>
            </a:lvl5pPr>
            <a:lvl6pPr>
              <a:defRPr sz="2418"/>
            </a:lvl6pPr>
            <a:lvl7pPr>
              <a:defRPr sz="2418"/>
            </a:lvl7pPr>
            <a:lvl8pPr>
              <a:defRPr sz="2418"/>
            </a:lvl8pPr>
            <a:lvl9pPr>
              <a:defRPr sz="2418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386" y="4644390"/>
            <a:ext cx="3565126" cy="8604307"/>
          </a:xfrm>
        </p:spPr>
        <p:txBody>
          <a:bodyPr/>
          <a:lstStyle>
            <a:lvl1pPr marL="0" indent="0">
              <a:buNone/>
              <a:defRPr sz="1934"/>
            </a:lvl1pPr>
            <a:lvl2pPr marL="552709" indent="0">
              <a:buNone/>
              <a:defRPr sz="1692"/>
            </a:lvl2pPr>
            <a:lvl3pPr marL="1105418" indent="0">
              <a:buNone/>
              <a:defRPr sz="1451"/>
            </a:lvl3pPr>
            <a:lvl4pPr marL="1658127" indent="0">
              <a:buNone/>
              <a:defRPr sz="1209"/>
            </a:lvl4pPr>
            <a:lvl5pPr marL="2210836" indent="0">
              <a:buNone/>
              <a:defRPr sz="1209"/>
            </a:lvl5pPr>
            <a:lvl6pPr marL="2763545" indent="0">
              <a:buNone/>
              <a:defRPr sz="1209"/>
            </a:lvl6pPr>
            <a:lvl7pPr marL="3316254" indent="0">
              <a:buNone/>
              <a:defRPr sz="1209"/>
            </a:lvl7pPr>
            <a:lvl8pPr marL="3868964" indent="0">
              <a:buNone/>
              <a:defRPr sz="1209"/>
            </a:lvl8pPr>
            <a:lvl9pPr marL="4421673" indent="0">
              <a:buNone/>
              <a:defRPr sz="120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5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6" y="1032087"/>
            <a:ext cx="3565126" cy="3612303"/>
          </a:xfrm>
        </p:spPr>
        <p:txBody>
          <a:bodyPr anchor="b"/>
          <a:lstStyle>
            <a:lvl1pPr>
              <a:defRPr sz="38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9289" y="2229024"/>
            <a:ext cx="5595968" cy="11001757"/>
          </a:xfrm>
        </p:spPr>
        <p:txBody>
          <a:bodyPr anchor="t"/>
          <a:lstStyle>
            <a:lvl1pPr marL="0" indent="0">
              <a:buNone/>
              <a:defRPr sz="3868"/>
            </a:lvl1pPr>
            <a:lvl2pPr marL="552709" indent="0">
              <a:buNone/>
              <a:defRPr sz="3385"/>
            </a:lvl2pPr>
            <a:lvl3pPr marL="1105418" indent="0">
              <a:buNone/>
              <a:defRPr sz="2901"/>
            </a:lvl3pPr>
            <a:lvl4pPr marL="1658127" indent="0">
              <a:buNone/>
              <a:defRPr sz="2418"/>
            </a:lvl4pPr>
            <a:lvl5pPr marL="2210836" indent="0">
              <a:buNone/>
              <a:defRPr sz="2418"/>
            </a:lvl5pPr>
            <a:lvl6pPr marL="2763545" indent="0">
              <a:buNone/>
              <a:defRPr sz="2418"/>
            </a:lvl6pPr>
            <a:lvl7pPr marL="3316254" indent="0">
              <a:buNone/>
              <a:defRPr sz="2418"/>
            </a:lvl7pPr>
            <a:lvl8pPr marL="3868964" indent="0">
              <a:buNone/>
              <a:defRPr sz="2418"/>
            </a:lvl8pPr>
            <a:lvl9pPr marL="4421673" indent="0">
              <a:buNone/>
              <a:defRPr sz="2418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386" y="4644390"/>
            <a:ext cx="3565126" cy="8604307"/>
          </a:xfrm>
        </p:spPr>
        <p:txBody>
          <a:bodyPr/>
          <a:lstStyle>
            <a:lvl1pPr marL="0" indent="0">
              <a:buNone/>
              <a:defRPr sz="1934"/>
            </a:lvl1pPr>
            <a:lvl2pPr marL="552709" indent="0">
              <a:buNone/>
              <a:defRPr sz="1692"/>
            </a:lvl2pPr>
            <a:lvl3pPr marL="1105418" indent="0">
              <a:buNone/>
              <a:defRPr sz="1451"/>
            </a:lvl3pPr>
            <a:lvl4pPr marL="1658127" indent="0">
              <a:buNone/>
              <a:defRPr sz="1209"/>
            </a:lvl4pPr>
            <a:lvl5pPr marL="2210836" indent="0">
              <a:buNone/>
              <a:defRPr sz="1209"/>
            </a:lvl5pPr>
            <a:lvl6pPr marL="2763545" indent="0">
              <a:buNone/>
              <a:defRPr sz="1209"/>
            </a:lvl6pPr>
            <a:lvl7pPr marL="3316254" indent="0">
              <a:buNone/>
              <a:defRPr sz="1209"/>
            </a:lvl7pPr>
            <a:lvl8pPr marL="3868964" indent="0">
              <a:buNone/>
              <a:defRPr sz="1209"/>
            </a:lvl8pPr>
            <a:lvl9pPr marL="4421673" indent="0">
              <a:buNone/>
              <a:defRPr sz="120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9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946" y="824239"/>
            <a:ext cx="9533871" cy="299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946" y="4121179"/>
            <a:ext cx="9533871" cy="9822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946" y="14348875"/>
            <a:ext cx="2487097" cy="82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072-47F2-4ADE-89C0-5726290E552F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559" y="14348875"/>
            <a:ext cx="3730645" cy="82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720" y="14348875"/>
            <a:ext cx="2487097" cy="824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BD7D1-3924-4791-9481-6C274C45F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05418" rtl="0" eaLnBrk="1" latinLnBrk="0" hangingPunct="1">
        <a:lnSpc>
          <a:spcPct val="90000"/>
        </a:lnSpc>
        <a:spcBef>
          <a:spcPct val="0"/>
        </a:spcBef>
        <a:buNone/>
        <a:defRPr sz="5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355" indent="-276355" algn="l" defTabSz="1105418" rtl="0" eaLnBrk="1" latinLnBrk="0" hangingPunct="1">
        <a:lnSpc>
          <a:spcPct val="90000"/>
        </a:lnSpc>
        <a:spcBef>
          <a:spcPts val="1209"/>
        </a:spcBef>
        <a:buFont typeface="Arial" panose="020B0604020202020204" pitchFamily="34" charset="0"/>
        <a:buChar char="•"/>
        <a:defRPr sz="3385" kern="1200">
          <a:solidFill>
            <a:schemeClr val="tx1"/>
          </a:solidFill>
          <a:latin typeface="+mn-lt"/>
          <a:ea typeface="+mn-ea"/>
          <a:cs typeface="+mn-cs"/>
        </a:defRPr>
      </a:lvl1pPr>
      <a:lvl2pPr marL="829064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901" kern="1200">
          <a:solidFill>
            <a:schemeClr val="tx1"/>
          </a:solidFill>
          <a:latin typeface="+mn-lt"/>
          <a:ea typeface="+mn-ea"/>
          <a:cs typeface="+mn-cs"/>
        </a:defRPr>
      </a:lvl2pPr>
      <a:lvl3pPr marL="1381773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418" kern="1200">
          <a:solidFill>
            <a:schemeClr val="tx1"/>
          </a:solidFill>
          <a:latin typeface="+mn-lt"/>
          <a:ea typeface="+mn-ea"/>
          <a:cs typeface="+mn-cs"/>
        </a:defRPr>
      </a:lvl3pPr>
      <a:lvl4pPr marL="1934482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4pPr>
      <a:lvl5pPr marL="2487191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5pPr>
      <a:lvl6pPr marL="3039900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6pPr>
      <a:lvl7pPr marL="3592609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7pPr>
      <a:lvl8pPr marL="4145318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8pPr>
      <a:lvl9pPr marL="4698027" indent="-276355" algn="l" defTabSz="1105418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1pPr>
      <a:lvl2pPr marL="552709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105418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3pPr>
      <a:lvl4pPr marL="1658127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4pPr>
      <a:lvl5pPr marL="2210836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5pPr>
      <a:lvl6pPr marL="2763545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6pPr>
      <a:lvl7pPr marL="3316254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7pPr>
      <a:lvl8pPr marL="3868964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8pPr>
      <a:lvl9pPr marL="4421673" algn="l" defTabSz="1105418" rtl="0" eaLnBrk="1" latinLnBrk="0" hangingPunct="1">
        <a:defRPr sz="21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1727050-61BF-284D-87F4-D316343057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792" y="0"/>
            <a:ext cx="11046971" cy="15481300"/>
            <a:chOff x="6792" y="0"/>
            <a:chExt cx="11046971" cy="15481300"/>
          </a:xfrm>
        </p:grpSpPr>
        <p:pic>
          <p:nvPicPr>
            <p:cNvPr id="2" name="Image 1" descr="Une image contenant texte, ordinateur, personne, ordinateur portable&#10;&#10;Description générée automatiquement">
              <a:extLst>
                <a:ext uri="{FF2B5EF4-FFF2-40B4-BE49-F238E27FC236}">
                  <a16:creationId xmlns:a16="http://schemas.microsoft.com/office/drawing/2014/main" id="{4CA65B7E-02F8-8B25-9D22-2C2D98C43E8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" y="0"/>
              <a:ext cx="11046971" cy="15481300"/>
            </a:xfrm>
            <a:prstGeom prst="rect">
              <a:avLst/>
            </a:prstGeom>
          </p:spPr>
        </p:pic>
        <p:pic>
          <p:nvPicPr>
            <p:cNvPr id="10" name="Image 9" descr="Une image contenant texte, logo, Police, symbole&#10;&#10;Description générée automatiquement">
              <a:extLst>
                <a:ext uri="{FF2B5EF4-FFF2-40B4-BE49-F238E27FC236}">
                  <a16:creationId xmlns:a16="http://schemas.microsoft.com/office/drawing/2014/main" id="{B51BDC3C-3F23-6559-9C78-B9B6CE204D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872" y="14125258"/>
              <a:ext cx="639875" cy="709126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32354C19-21BB-E027-81DA-21ABD1C7C22A}"/>
              </a:ext>
            </a:extLst>
          </p:cNvPr>
          <p:cNvSpPr txBox="1"/>
          <p:nvPr/>
        </p:nvSpPr>
        <p:spPr>
          <a:xfrm>
            <a:off x="813305" y="10473371"/>
            <a:ext cx="927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Conférence lundi 24 février 2025 · </a:t>
            </a:r>
            <a:r>
              <a:rPr lang="fr-FR" sz="2800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de 14h à 16h30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BC19FC-07D6-9BFE-9F8A-458FB6ACC34B}"/>
              </a:ext>
            </a:extLst>
          </p:cNvPr>
          <p:cNvSpPr txBox="1"/>
          <p:nvPr/>
        </p:nvSpPr>
        <p:spPr>
          <a:xfrm>
            <a:off x="825422" y="11049463"/>
            <a:ext cx="882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Suivie d’un atelier de 8 séances, les lundis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DCACC5-5E0C-2468-9DE4-67CB63E8DD98}"/>
              </a:ext>
            </a:extLst>
          </p:cNvPr>
          <p:cNvSpPr txBox="1"/>
          <p:nvPr/>
        </p:nvSpPr>
        <p:spPr>
          <a:xfrm>
            <a:off x="813305" y="11635908"/>
            <a:ext cx="96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Salle du Conseil de la Mairie ·  </a:t>
            </a:r>
            <a:r>
              <a:rPr lang="fr-FR" sz="3200" b="1" dirty="0">
                <a:solidFill>
                  <a:schemeClr val="bg1"/>
                </a:solidFill>
                <a:latin typeface="Montserrat" panose="00000500000000000000" pitchFamily="2" charset="0"/>
                <a:cs typeface="Rubik" pitchFamily="2" charset="-79"/>
              </a:rPr>
              <a:t>à Meucon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9F89808-DFE7-0B5E-BA75-BC4C5892376C}"/>
              </a:ext>
            </a:extLst>
          </p:cNvPr>
          <p:cNvSpPr txBox="1"/>
          <p:nvPr/>
        </p:nvSpPr>
        <p:spPr>
          <a:xfrm rot="120000">
            <a:off x="4481295" y="12306558"/>
            <a:ext cx="625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Rubik" pitchFamily="2" charset="-79"/>
                <a:cs typeface="Rubik" pitchFamily="2" charset="-79"/>
              </a:rPr>
              <a:t>Inscription et renseignements auprès de l’</a:t>
            </a:r>
            <a:r>
              <a:rPr lang="fr-FR" dirty="0" err="1">
                <a:latin typeface="Rubik" pitchFamily="2" charset="-79"/>
                <a:cs typeface="Rubik" pitchFamily="2" charset="-79"/>
              </a:rPr>
              <a:t>Asept</a:t>
            </a:r>
            <a:r>
              <a:rPr lang="fr-FR" dirty="0">
                <a:latin typeface="Rubik" pitchFamily="2" charset="-79"/>
                <a:cs typeface="Rubik" pitchFamily="2" charset="-79"/>
              </a:rPr>
              <a:t> Bretagne :</a:t>
            </a:r>
          </a:p>
          <a:p>
            <a:pPr algn="ctr"/>
            <a:r>
              <a:rPr lang="fr-FR" dirty="0">
                <a:latin typeface="Rubik" pitchFamily="2" charset="-79"/>
                <a:cs typeface="Rubik" pitchFamily="2" charset="-79"/>
              </a:rPr>
              <a:t>au</a:t>
            </a:r>
            <a:r>
              <a:rPr lang="fr-FR" b="1" dirty="0">
                <a:latin typeface="Rubik" pitchFamily="2" charset="-79"/>
                <a:cs typeface="Rubik" pitchFamily="2" charset="-79"/>
              </a:rPr>
              <a:t> 02 98 85 79 25</a:t>
            </a:r>
          </a:p>
          <a:p>
            <a:pPr algn="ctr"/>
            <a:r>
              <a:rPr lang="fr-FR" dirty="0">
                <a:latin typeface="Rubik" pitchFamily="2" charset="-79"/>
                <a:cs typeface="Rubik" pitchFamily="2" charset="-79"/>
              </a:rPr>
              <a:t>ou à </a:t>
            </a:r>
            <a:r>
              <a:rPr lang="fr-FR" b="1" dirty="0">
                <a:latin typeface="Rubik" pitchFamily="2" charset="-79"/>
                <a:cs typeface="Rubik" pitchFamily="2" charset="-79"/>
              </a:rPr>
              <a:t>contact@asept-bretagne.fr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283841-7CB2-42CE-00EE-00048D70D135}"/>
              </a:ext>
            </a:extLst>
          </p:cNvPr>
          <p:cNvSpPr txBox="1"/>
          <p:nvPr/>
        </p:nvSpPr>
        <p:spPr>
          <a:xfrm>
            <a:off x="8325134" y="1951630"/>
            <a:ext cx="260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Sur Tablettes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151ED8F-909E-9568-9580-EDD72E029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682" y="14740802"/>
            <a:ext cx="1609483" cy="670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465410-1BE5-63E7-2796-F1E34CAC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2368" y="13932786"/>
            <a:ext cx="1476797" cy="6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701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ur bien vieillir Bretagne">
      <a:dk1>
        <a:srgbClr val="000000"/>
      </a:dk1>
      <a:lt1>
        <a:srgbClr val="FFFFFF"/>
      </a:lt1>
      <a:dk2>
        <a:srgbClr val="A7A9AC"/>
      </a:dk2>
      <a:lt2>
        <a:srgbClr val="EAEDF6"/>
      </a:lt2>
      <a:accent1>
        <a:srgbClr val="00B221"/>
      </a:accent1>
      <a:accent2>
        <a:srgbClr val="034FC4"/>
      </a:accent2>
      <a:accent3>
        <a:srgbClr val="0069FF"/>
      </a:accent3>
      <a:accent4>
        <a:srgbClr val="17C3CA"/>
      </a:accent4>
      <a:accent5>
        <a:srgbClr val="91F254"/>
      </a:accent5>
      <a:accent6>
        <a:srgbClr val="2D2DB9"/>
      </a:accent6>
      <a:hlink>
        <a:srgbClr val="0069FF"/>
      </a:hlink>
      <a:folHlink>
        <a:srgbClr val="B2B2B2"/>
      </a:folHlink>
    </a:clrScheme>
    <a:fontScheme name="Pour bien vieillir Bretagne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8ed0d54-54d7-4498-9042-bf1d68447b7b}" enabled="1" method="Privileged" siteId="{7512341a-42c3-44bb-beee-e013048f124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51</Words>
  <Application>Microsoft Office PowerPoint</Application>
  <PresentationFormat>Personnalisé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Rubik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TREGARO ANNE</dc:creator>
  <cp:lastModifiedBy>Laetitia Perriot</cp:lastModifiedBy>
  <cp:revision>12</cp:revision>
  <dcterms:created xsi:type="dcterms:W3CDTF">2024-04-03T12:28:00Z</dcterms:created>
  <dcterms:modified xsi:type="dcterms:W3CDTF">2024-09-16T09:43:10Z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Restreint, diffusion restreinte à l’interne de la Branche Retraite</vt:lpwstr>
  </property>
</Properties>
</file>