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56" r:id="rId5"/>
  </p:sldIdLst>
  <p:sldSz cx="11053763" cy="15481300"/>
  <p:notesSz cx="9866313" cy="142954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D66AE4-DF33-4F4C-A936-BAC66BF2600F}" v="14" dt="2025-07-23T09:19:25.5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7" d="100"/>
          <a:sy n="67" d="100"/>
        </p:scale>
        <p:origin x="1056" y="-3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le Zerab" userId="344b6d97-6468-4247-b9ee-ed380ea7baa5" providerId="ADAL" clId="{22D66AE4-DF33-4F4C-A936-BAC66BF2600F}"/>
    <pc:docChg chg="undo custSel modSld">
      <pc:chgData name="Isabelle Zerab" userId="344b6d97-6468-4247-b9ee-ed380ea7baa5" providerId="ADAL" clId="{22D66AE4-DF33-4F4C-A936-BAC66BF2600F}" dt="2025-07-23T09:21:09.550" v="229" actId="1076"/>
      <pc:docMkLst>
        <pc:docMk/>
      </pc:docMkLst>
      <pc:sldChg chg="addSp delSp modSp mod">
        <pc:chgData name="Isabelle Zerab" userId="344b6d97-6468-4247-b9ee-ed380ea7baa5" providerId="ADAL" clId="{22D66AE4-DF33-4F4C-A936-BAC66BF2600F}" dt="2025-07-23T09:21:09.550" v="229" actId="1076"/>
        <pc:sldMkLst>
          <pc:docMk/>
          <pc:sldMk cId="3394905416" sldId="256"/>
        </pc:sldMkLst>
        <pc:spChg chg="mod">
          <ac:chgData name="Isabelle Zerab" userId="344b6d97-6468-4247-b9ee-ed380ea7baa5" providerId="ADAL" clId="{22D66AE4-DF33-4F4C-A936-BAC66BF2600F}" dt="2025-07-16T16:04:40.385" v="30" actId="20577"/>
          <ac:spMkLst>
            <pc:docMk/>
            <pc:sldMk cId="3394905416" sldId="256"/>
            <ac:spMk id="5" creationId="{32354C19-21BB-E027-81DA-21ABD1C7C22A}"/>
          </ac:spMkLst>
        </pc:spChg>
        <pc:spChg chg="add del mod">
          <ac:chgData name="Isabelle Zerab" userId="344b6d97-6468-4247-b9ee-ed380ea7baa5" providerId="ADAL" clId="{22D66AE4-DF33-4F4C-A936-BAC66BF2600F}" dt="2025-07-16T16:11:24.732" v="160" actId="20577"/>
          <ac:spMkLst>
            <pc:docMk/>
            <pc:sldMk cId="3394905416" sldId="256"/>
            <ac:spMk id="7" creationId="{85DCACC5-5E0C-2468-9DE4-67CB63E8DD98}"/>
          </ac:spMkLst>
        </pc:spChg>
        <pc:spChg chg="add del mod">
          <ac:chgData name="Isabelle Zerab" userId="344b6d97-6468-4247-b9ee-ed380ea7baa5" providerId="ADAL" clId="{22D66AE4-DF33-4F4C-A936-BAC66BF2600F}" dt="2025-07-23T09:15:31.878" v="179"/>
          <ac:spMkLst>
            <pc:docMk/>
            <pc:sldMk cId="3394905416" sldId="256"/>
            <ac:spMk id="9" creationId="{C6D157BD-85B0-A18B-EC3B-06657832AFAE}"/>
          </ac:spMkLst>
        </pc:spChg>
        <pc:spChg chg="add mod">
          <ac:chgData name="Isabelle Zerab" userId="344b6d97-6468-4247-b9ee-ed380ea7baa5" providerId="ADAL" clId="{22D66AE4-DF33-4F4C-A936-BAC66BF2600F}" dt="2025-07-16T16:11:14.786" v="159" actId="1076"/>
          <ac:spMkLst>
            <pc:docMk/>
            <pc:sldMk cId="3394905416" sldId="256"/>
            <ac:spMk id="12" creationId="{3E5FB5DC-7748-194B-D69D-780EB141D1E2}"/>
          </ac:spMkLst>
        </pc:spChg>
        <pc:spChg chg="add del mod">
          <ac:chgData name="Isabelle Zerab" userId="344b6d97-6468-4247-b9ee-ed380ea7baa5" providerId="ADAL" clId="{22D66AE4-DF33-4F4C-A936-BAC66BF2600F}" dt="2025-07-23T09:18:18.617" v="200"/>
          <ac:spMkLst>
            <pc:docMk/>
            <pc:sldMk cId="3394905416" sldId="256"/>
            <ac:spMk id="14" creationId="{F2875FA6-EFCD-7385-F0C1-828740E37039}"/>
          </ac:spMkLst>
        </pc:spChg>
        <pc:spChg chg="add del mod">
          <ac:chgData name="Isabelle Zerab" userId="344b6d97-6468-4247-b9ee-ed380ea7baa5" providerId="ADAL" clId="{22D66AE4-DF33-4F4C-A936-BAC66BF2600F}" dt="2025-07-23T09:18:18.618" v="202"/>
          <ac:spMkLst>
            <pc:docMk/>
            <pc:sldMk cId="3394905416" sldId="256"/>
            <ac:spMk id="15" creationId="{D5578561-C9C4-F67B-AB4D-9A630F0FA564}"/>
          </ac:spMkLst>
        </pc:spChg>
        <pc:spChg chg="add del mod">
          <ac:chgData name="Isabelle Zerab" userId="344b6d97-6468-4247-b9ee-ed380ea7baa5" providerId="ADAL" clId="{22D66AE4-DF33-4F4C-A936-BAC66BF2600F}" dt="2025-07-23T09:18:18.619" v="204"/>
          <ac:spMkLst>
            <pc:docMk/>
            <pc:sldMk cId="3394905416" sldId="256"/>
            <ac:spMk id="16" creationId="{D543C8D1-328E-FC6D-F6AF-F42EE8F9648B}"/>
          </ac:spMkLst>
        </pc:spChg>
        <pc:spChg chg="add del mod">
          <ac:chgData name="Isabelle Zerab" userId="344b6d97-6468-4247-b9ee-ed380ea7baa5" providerId="ADAL" clId="{22D66AE4-DF33-4F4C-A936-BAC66BF2600F}" dt="2025-07-23T09:20:31.033" v="222"/>
          <ac:spMkLst>
            <pc:docMk/>
            <pc:sldMk cId="3394905416" sldId="256"/>
            <ac:spMk id="18" creationId="{63455474-8A46-B327-97D3-DC16F293137C}"/>
          </ac:spMkLst>
        </pc:spChg>
        <pc:picChg chg="mod">
          <ac:chgData name="Isabelle Zerab" userId="344b6d97-6468-4247-b9ee-ed380ea7baa5" providerId="ADAL" clId="{22D66AE4-DF33-4F4C-A936-BAC66BF2600F}" dt="2025-07-23T09:20:52.750" v="225" actId="1076"/>
          <ac:picMkLst>
            <pc:docMk/>
            <pc:sldMk cId="3394905416" sldId="256"/>
            <ac:picMk id="4" creationId="{8763A81F-E473-1FBF-827D-FAFDFF73CAF8}"/>
          </ac:picMkLst>
        </pc:picChg>
        <pc:picChg chg="add mod">
          <ac:chgData name="Isabelle Zerab" userId="344b6d97-6468-4247-b9ee-ed380ea7baa5" providerId="ADAL" clId="{22D66AE4-DF33-4F4C-A936-BAC66BF2600F}" dt="2025-07-23T09:16:02.301" v="185" actId="14100"/>
          <ac:picMkLst>
            <pc:docMk/>
            <pc:sldMk cId="3394905416" sldId="256"/>
            <ac:picMk id="11" creationId="{B82921F4-32A2-E475-B387-B6B4489B25D6}"/>
          </ac:picMkLst>
        </pc:picChg>
        <pc:picChg chg="mod">
          <ac:chgData name="Isabelle Zerab" userId="344b6d97-6468-4247-b9ee-ed380ea7baa5" providerId="ADAL" clId="{22D66AE4-DF33-4F4C-A936-BAC66BF2600F}" dt="2025-07-23T09:16:48.348" v="187" actId="1076"/>
          <ac:picMkLst>
            <pc:docMk/>
            <pc:sldMk cId="3394905416" sldId="256"/>
            <ac:picMk id="13" creationId="{37E57007-9B71-AEC4-E86B-19B719AAFFC5}"/>
          </ac:picMkLst>
        </pc:picChg>
        <pc:picChg chg="add mod">
          <ac:chgData name="Isabelle Zerab" userId="344b6d97-6468-4247-b9ee-ed380ea7baa5" providerId="ADAL" clId="{22D66AE4-DF33-4F4C-A936-BAC66BF2600F}" dt="2025-07-23T09:21:05.064" v="228" actId="14100"/>
          <ac:picMkLst>
            <pc:docMk/>
            <pc:sldMk cId="3394905416" sldId="256"/>
            <ac:picMk id="17" creationId="{8B229325-973F-09C2-5AD6-DB55FECCB2BB}"/>
          </ac:picMkLst>
        </pc:picChg>
        <pc:picChg chg="add mod">
          <ac:chgData name="Isabelle Zerab" userId="344b6d97-6468-4247-b9ee-ed380ea7baa5" providerId="ADAL" clId="{22D66AE4-DF33-4F4C-A936-BAC66BF2600F}" dt="2025-07-23T09:21:09.550" v="229" actId="1076"/>
          <ac:picMkLst>
            <pc:docMk/>
            <pc:sldMk cId="3394905416" sldId="256"/>
            <ac:picMk id="19" creationId="{BD60F25C-63F1-431B-362C-A140D9D06BC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87733" y="0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r">
              <a:defRPr sz="1700"/>
            </a:lvl1pPr>
          </a:lstStyle>
          <a:p>
            <a:fld id="{243484C7-618D-4AC4-84C0-3867094AD508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11513" y="1787525"/>
            <a:ext cx="3443287" cy="482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064" tIns="66532" rIns="133064" bIns="6653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5934" y="6879752"/>
            <a:ext cx="7894446" cy="5628468"/>
          </a:xfrm>
          <a:prstGeom prst="rect">
            <a:avLst/>
          </a:prstGeom>
        </p:spPr>
        <p:txBody>
          <a:bodyPr vert="horz" lIns="133064" tIns="66532" rIns="133064" bIns="6653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13577791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87733" y="13577791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r">
              <a:defRPr sz="1700"/>
            </a:lvl1pPr>
          </a:lstStyle>
          <a:p>
            <a:fld id="{9FCF93D2-7520-4C13-A74D-EA7002D09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5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1pPr>
    <a:lvl2pPr marL="49075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2pPr>
    <a:lvl3pPr marL="981517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3pPr>
    <a:lvl4pPr marL="1472275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4pPr>
    <a:lvl5pPr marL="1963034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5pPr>
    <a:lvl6pPr marL="2453792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6pPr>
    <a:lvl7pPr marL="2944551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7pPr>
    <a:lvl8pPr marL="3435309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8pPr>
    <a:lvl9pPr marL="392606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032" y="2533631"/>
            <a:ext cx="9395699" cy="5389786"/>
          </a:xfrm>
        </p:spPr>
        <p:txBody>
          <a:bodyPr anchor="b"/>
          <a:lstStyle>
            <a:lvl1pPr algn="ctr"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721" y="8131267"/>
            <a:ext cx="8290322" cy="3737729"/>
          </a:xfrm>
        </p:spPr>
        <p:txBody>
          <a:bodyPr/>
          <a:lstStyle>
            <a:lvl1pPr marL="0" indent="0" algn="ctr">
              <a:buNone/>
              <a:defRPr sz="2901"/>
            </a:lvl1pPr>
            <a:lvl2pPr marL="552709" indent="0" algn="ctr">
              <a:buNone/>
              <a:defRPr sz="2418"/>
            </a:lvl2pPr>
            <a:lvl3pPr marL="1105418" indent="0" algn="ctr">
              <a:buNone/>
              <a:defRPr sz="2176"/>
            </a:lvl3pPr>
            <a:lvl4pPr marL="1658127" indent="0" algn="ctr">
              <a:buNone/>
              <a:defRPr sz="1934"/>
            </a:lvl4pPr>
            <a:lvl5pPr marL="2210836" indent="0" algn="ctr">
              <a:buNone/>
              <a:defRPr sz="1934"/>
            </a:lvl5pPr>
            <a:lvl6pPr marL="2763545" indent="0" algn="ctr">
              <a:buNone/>
              <a:defRPr sz="1934"/>
            </a:lvl6pPr>
            <a:lvl7pPr marL="3316254" indent="0" algn="ctr">
              <a:buNone/>
              <a:defRPr sz="1934"/>
            </a:lvl7pPr>
            <a:lvl8pPr marL="3868964" indent="0" algn="ctr">
              <a:buNone/>
              <a:defRPr sz="1934"/>
            </a:lvl8pPr>
            <a:lvl9pPr marL="4421673" indent="0" algn="ctr">
              <a:buNone/>
              <a:defRPr sz="193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70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77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0350" y="824236"/>
            <a:ext cx="2383468" cy="1311968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947" y="824236"/>
            <a:ext cx="7012231" cy="1311968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59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89" y="3859578"/>
            <a:ext cx="9533871" cy="6439790"/>
          </a:xfrm>
        </p:spPr>
        <p:txBody>
          <a:bodyPr anchor="b"/>
          <a:lstStyle>
            <a:lvl1pPr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189" y="10360291"/>
            <a:ext cx="9533871" cy="3386533"/>
          </a:xfrm>
        </p:spPr>
        <p:txBody>
          <a:bodyPr/>
          <a:lstStyle>
            <a:lvl1pPr marL="0" indent="0">
              <a:buNone/>
              <a:defRPr sz="2901">
                <a:solidFill>
                  <a:schemeClr val="tx1"/>
                </a:solidFill>
              </a:defRPr>
            </a:lvl1pPr>
            <a:lvl2pPr marL="552709" indent="0">
              <a:buNone/>
              <a:defRPr sz="2418">
                <a:solidFill>
                  <a:schemeClr val="tx1">
                    <a:tint val="75000"/>
                  </a:schemeClr>
                </a:solidFill>
              </a:defRPr>
            </a:lvl2pPr>
            <a:lvl3pPr marL="1105418" indent="0">
              <a:buNone/>
              <a:defRPr sz="2176">
                <a:solidFill>
                  <a:schemeClr val="tx1">
                    <a:tint val="75000"/>
                  </a:schemeClr>
                </a:solidFill>
              </a:defRPr>
            </a:lvl3pPr>
            <a:lvl4pPr marL="1658127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4pPr>
            <a:lvl5pPr marL="2210836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5pPr>
            <a:lvl6pPr marL="2763545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6pPr>
            <a:lvl7pPr marL="331625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7pPr>
            <a:lvl8pPr marL="386896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8pPr>
            <a:lvl9pPr marL="4421673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2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946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5968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95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824239"/>
            <a:ext cx="9533871" cy="29923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387" y="3795070"/>
            <a:ext cx="467625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387" y="5654975"/>
            <a:ext cx="467625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5968" y="3795070"/>
            <a:ext cx="469928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5968" y="5654975"/>
            <a:ext cx="469928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7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29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9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289" y="2229024"/>
            <a:ext cx="5595968" cy="11001757"/>
          </a:xfrm>
        </p:spPr>
        <p:txBody>
          <a:bodyPr/>
          <a:lstStyle>
            <a:lvl1pPr>
              <a:defRPr sz="3868"/>
            </a:lvl1pPr>
            <a:lvl2pPr>
              <a:defRPr sz="3385"/>
            </a:lvl2pPr>
            <a:lvl3pPr>
              <a:defRPr sz="2901"/>
            </a:lvl3pPr>
            <a:lvl4pPr>
              <a:defRPr sz="2418"/>
            </a:lvl4pPr>
            <a:lvl5pPr>
              <a:defRPr sz="2418"/>
            </a:lvl5pPr>
            <a:lvl6pPr>
              <a:defRPr sz="2418"/>
            </a:lvl6pPr>
            <a:lvl7pPr>
              <a:defRPr sz="2418"/>
            </a:lvl7pPr>
            <a:lvl8pPr>
              <a:defRPr sz="2418"/>
            </a:lvl8pPr>
            <a:lvl9pPr>
              <a:defRPr sz="241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5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289" y="2229024"/>
            <a:ext cx="5595968" cy="11001757"/>
          </a:xfrm>
        </p:spPr>
        <p:txBody>
          <a:bodyPr anchor="t"/>
          <a:lstStyle>
            <a:lvl1pPr marL="0" indent="0">
              <a:buNone/>
              <a:defRPr sz="3868"/>
            </a:lvl1pPr>
            <a:lvl2pPr marL="552709" indent="0">
              <a:buNone/>
              <a:defRPr sz="3385"/>
            </a:lvl2pPr>
            <a:lvl3pPr marL="1105418" indent="0">
              <a:buNone/>
              <a:defRPr sz="2901"/>
            </a:lvl3pPr>
            <a:lvl4pPr marL="1658127" indent="0">
              <a:buNone/>
              <a:defRPr sz="2418"/>
            </a:lvl4pPr>
            <a:lvl5pPr marL="2210836" indent="0">
              <a:buNone/>
              <a:defRPr sz="2418"/>
            </a:lvl5pPr>
            <a:lvl6pPr marL="2763545" indent="0">
              <a:buNone/>
              <a:defRPr sz="2418"/>
            </a:lvl6pPr>
            <a:lvl7pPr marL="3316254" indent="0">
              <a:buNone/>
              <a:defRPr sz="2418"/>
            </a:lvl7pPr>
            <a:lvl8pPr marL="3868964" indent="0">
              <a:buNone/>
              <a:defRPr sz="2418"/>
            </a:lvl8pPr>
            <a:lvl9pPr marL="4421673" indent="0">
              <a:buNone/>
              <a:defRPr sz="24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1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946" y="824239"/>
            <a:ext cx="9533871" cy="2992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946" y="4121179"/>
            <a:ext cx="9533871" cy="982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946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1559" y="14348875"/>
            <a:ext cx="3730645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6720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6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105418" rtl="0" eaLnBrk="1" latinLnBrk="0" hangingPunct="1">
        <a:lnSpc>
          <a:spcPct val="90000"/>
        </a:lnSpc>
        <a:spcBef>
          <a:spcPct val="0"/>
        </a:spcBef>
        <a:buNone/>
        <a:defRPr sz="53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355" indent="-276355" algn="l" defTabSz="1105418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829064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901" kern="1200">
          <a:solidFill>
            <a:schemeClr val="tx1"/>
          </a:solidFill>
          <a:latin typeface="+mn-lt"/>
          <a:ea typeface="+mn-ea"/>
          <a:cs typeface="+mn-cs"/>
        </a:defRPr>
      </a:lvl2pPr>
      <a:lvl3pPr marL="1381773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+mn-lt"/>
          <a:ea typeface="+mn-ea"/>
          <a:cs typeface="+mn-cs"/>
        </a:defRPr>
      </a:lvl3pPr>
      <a:lvl4pPr marL="1934482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487191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3039900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592609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4145318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698027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1pPr>
      <a:lvl2pPr marL="552709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2pPr>
      <a:lvl3pPr marL="1105418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3pPr>
      <a:lvl4pPr marL="1658127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210836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2763545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31625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386896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421673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A7A128C-833B-9F74-D064-095EB3D3824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1053763" cy="15481300"/>
            <a:chOff x="0" y="0"/>
            <a:chExt cx="11053763" cy="15481300"/>
          </a:xfrm>
        </p:grpSpPr>
        <p:pic>
          <p:nvPicPr>
            <p:cNvPr id="2" name="Image 1" descr="Une image contenant texte, habits, Visage humain, arbre">
              <a:extLst>
                <a:ext uri="{FF2B5EF4-FFF2-40B4-BE49-F238E27FC236}">
                  <a16:creationId xmlns:a16="http://schemas.microsoft.com/office/drawing/2014/main" id="{ED17BA7B-9288-623A-613E-26A36A2597A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053763" cy="15481300"/>
            </a:xfrm>
            <a:prstGeom prst="rect">
              <a:avLst/>
            </a:prstGeom>
          </p:spPr>
        </p:pic>
        <p:pic>
          <p:nvPicPr>
            <p:cNvPr id="10" name="Image 9" descr="Une image contenant texte, logo, Police, symbole&#10;&#10;Description générée automatiquement">
              <a:extLst>
                <a:ext uri="{FF2B5EF4-FFF2-40B4-BE49-F238E27FC236}">
                  <a16:creationId xmlns:a16="http://schemas.microsoft.com/office/drawing/2014/main" id="{B51BDC3C-3F23-6559-9C78-B9B6CE204DA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1872" y="14125258"/>
              <a:ext cx="639875" cy="709126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2354C19-21BB-E027-81DA-21ABD1C7C22A}"/>
              </a:ext>
            </a:extLst>
          </p:cNvPr>
          <p:cNvSpPr txBox="1"/>
          <p:nvPr/>
        </p:nvSpPr>
        <p:spPr>
          <a:xfrm>
            <a:off x="536028" y="10484823"/>
            <a:ext cx="10517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Réunion d’information: lundi 08 .09.2025 de 10h à 11h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BC19FC-07D6-9BFE-9F8A-458FB6ACC34B}"/>
              </a:ext>
            </a:extLst>
          </p:cNvPr>
          <p:cNvSpPr txBox="1"/>
          <p:nvPr/>
        </p:nvSpPr>
        <p:spPr>
          <a:xfrm>
            <a:off x="778765" y="11131738"/>
            <a:ext cx="8827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        </a:t>
            </a:r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Suivi d’un atelier de 12 séances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DCACC5-5E0C-2468-9DE4-67CB63E8DD98}"/>
              </a:ext>
            </a:extLst>
          </p:cNvPr>
          <p:cNvSpPr txBox="1"/>
          <p:nvPr/>
        </p:nvSpPr>
        <p:spPr>
          <a:xfrm>
            <a:off x="-1526130" y="11682816"/>
            <a:ext cx="14106021" cy="526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Mairie, Salle </a:t>
            </a:r>
            <a:r>
              <a:rPr lang="fr-FR" sz="2800" b="1" dirty="0" err="1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Chistr</a:t>
            </a:r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Per, place </a:t>
            </a:r>
            <a:r>
              <a:rPr lang="fr-FR" sz="2800" b="1" dirty="0" err="1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Pobéguin</a:t>
            </a:r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F89808-DFE7-0B5E-BA75-BC4C5892376C}"/>
              </a:ext>
            </a:extLst>
          </p:cNvPr>
          <p:cNvSpPr txBox="1"/>
          <p:nvPr/>
        </p:nvSpPr>
        <p:spPr>
          <a:xfrm rot="120000">
            <a:off x="4079033" y="12383484"/>
            <a:ext cx="6963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latin typeface="Rubik" pitchFamily="2" charset="-79"/>
                <a:cs typeface="Rubik" pitchFamily="2" charset="-79"/>
              </a:rPr>
              <a:t>Réservé aux personnes de 60 ans et +</a:t>
            </a:r>
          </a:p>
          <a:p>
            <a:pPr algn="ctr"/>
            <a:r>
              <a:rPr lang="fr-FR" sz="2200" b="1" dirty="0">
                <a:latin typeface="Rubik" pitchFamily="2" charset="-79"/>
                <a:cs typeface="Rubik" pitchFamily="2" charset="-79"/>
              </a:rPr>
              <a:t> Inscriptions à l’issue de la réunion </a:t>
            </a:r>
          </a:p>
        </p:txBody>
      </p:sp>
      <p:pic>
        <p:nvPicPr>
          <p:cNvPr id="4" name="Image 3" descr="Une image contenant feux d’artifice&#10;&#10;Description générée automatiquement">
            <a:extLst>
              <a:ext uri="{FF2B5EF4-FFF2-40B4-BE49-F238E27FC236}">
                <a16:creationId xmlns:a16="http://schemas.microsoft.com/office/drawing/2014/main" id="{8763A81F-E473-1FBF-827D-FAFDFF73CA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 t="24839" r="23226" b="20967"/>
          <a:stretch/>
        </p:blipFill>
        <p:spPr bwMode="auto">
          <a:xfrm>
            <a:off x="10045731" y="13753137"/>
            <a:ext cx="1150247" cy="1220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37E57007-9B71-AEC4-E86B-19B719AAFF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576" y="14488996"/>
            <a:ext cx="871505" cy="4139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E5FB5DC-7748-194B-D69D-780EB141D1E2}"/>
              </a:ext>
            </a:extLst>
          </p:cNvPr>
          <p:cNvSpPr txBox="1"/>
          <p:nvPr/>
        </p:nvSpPr>
        <p:spPr>
          <a:xfrm rot="10800000" flipV="1">
            <a:off x="8150648" y="1853156"/>
            <a:ext cx="2911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Cléguérec</a:t>
            </a:r>
          </a:p>
        </p:txBody>
      </p:sp>
      <p:pic>
        <p:nvPicPr>
          <p:cNvPr id="11" name="Image 10" descr="Une image contenant Police, logo, Graphique, conception">
            <a:extLst>
              <a:ext uri="{FF2B5EF4-FFF2-40B4-BE49-F238E27FC236}">
                <a16:creationId xmlns:a16="http://schemas.microsoft.com/office/drawing/2014/main" id="{B82921F4-32A2-E475-B387-B6B4489B2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1113" y="14443277"/>
            <a:ext cx="67970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 descr="Une image contenant Police, logo, Graphique, conception">
            <a:extLst>
              <a:ext uri="{FF2B5EF4-FFF2-40B4-BE49-F238E27FC236}">
                <a16:creationId xmlns:a16="http://schemas.microsoft.com/office/drawing/2014/main" id="{8B229325-973F-09C2-5AD6-DB55FECCB2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904" y="14125258"/>
            <a:ext cx="744690" cy="70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 descr="Une image contenant logo, Police, symbole, Graphique">
            <a:extLst>
              <a:ext uri="{FF2B5EF4-FFF2-40B4-BE49-F238E27FC236}">
                <a16:creationId xmlns:a16="http://schemas.microsoft.com/office/drawing/2014/main" id="{BD60F25C-63F1-431B-362C-A140D9D06B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211" y="14221833"/>
            <a:ext cx="459872" cy="442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9054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our bien vieillir Bretagne">
      <a:dk1>
        <a:srgbClr val="000000"/>
      </a:dk1>
      <a:lt1>
        <a:srgbClr val="FFFFFF"/>
      </a:lt1>
      <a:dk2>
        <a:srgbClr val="A7A9AC"/>
      </a:dk2>
      <a:lt2>
        <a:srgbClr val="EAEDF6"/>
      </a:lt2>
      <a:accent1>
        <a:srgbClr val="00B221"/>
      </a:accent1>
      <a:accent2>
        <a:srgbClr val="034FC4"/>
      </a:accent2>
      <a:accent3>
        <a:srgbClr val="0069FF"/>
      </a:accent3>
      <a:accent4>
        <a:srgbClr val="17C3CA"/>
      </a:accent4>
      <a:accent5>
        <a:srgbClr val="91F254"/>
      </a:accent5>
      <a:accent6>
        <a:srgbClr val="2D2DB9"/>
      </a:accent6>
      <a:hlink>
        <a:srgbClr val="0069FF"/>
      </a:hlink>
      <a:folHlink>
        <a:srgbClr val="B2B2B2"/>
      </a:folHlink>
    </a:clrScheme>
    <a:fontScheme name="Pour bien vieillir Bretagn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404DB78A548E40A4BF8E814F67D5FD" ma:contentTypeVersion="18" ma:contentTypeDescription="Crée un document." ma:contentTypeScope="" ma:versionID="4693ac1cc3e937fb58f547c0e23cfe5c">
  <xsd:schema xmlns:xsd="http://www.w3.org/2001/XMLSchema" xmlns:xs="http://www.w3.org/2001/XMLSchema" xmlns:p="http://schemas.microsoft.com/office/2006/metadata/properties" xmlns:ns2="a322d76d-9c6d-46b0-8ca2-20a26b80cb4e" xmlns:ns3="9472c8c0-ae51-4fb2-af04-a4dfb3e4c391" targetNamespace="http://schemas.microsoft.com/office/2006/metadata/properties" ma:root="true" ma:fieldsID="439b49dc4a90d7d65cfc90190d3a3e89" ns2:_="" ns3:_="">
    <xsd:import namespace="a322d76d-9c6d-46b0-8ca2-20a26b80cb4e"/>
    <xsd:import namespace="9472c8c0-ae51-4fb2-af04-a4dfb3e4c3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2d76d-9c6d-46b0-8ca2-20a26b80c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00bf0ad5-2444-456c-96b2-0375a38fde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2c8c0-ae51-4fb2-af04-a4dfb3e4c3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f37e2e6-0473-47b1-8703-0412ecc4ff33}" ma:internalName="TaxCatchAll" ma:showField="CatchAllData" ma:web="9472c8c0-ae51-4fb2-af04-a4dfb3e4c3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22d76d-9c6d-46b0-8ca2-20a26b80cb4e">
      <Terms xmlns="http://schemas.microsoft.com/office/infopath/2007/PartnerControls"/>
    </lcf76f155ced4ddcb4097134ff3c332f>
    <TaxCatchAll xmlns="9472c8c0-ae51-4fb2-af04-a4dfb3e4c39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175CA7-21F4-430C-8E69-59552806B8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22d76d-9c6d-46b0-8ca2-20a26b80cb4e"/>
    <ds:schemaRef ds:uri="9472c8c0-ae51-4fb2-af04-a4dfb3e4c3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190C82-CEF2-435A-A329-8FF0238EAACB}">
  <ds:schemaRefs>
    <ds:schemaRef ds:uri="http://schemas.microsoft.com/office/2006/metadata/properties"/>
    <ds:schemaRef ds:uri="http://schemas.microsoft.com/office/infopath/2007/PartnerControls"/>
    <ds:schemaRef ds:uri="a322d76d-9c6d-46b0-8ca2-20a26b80cb4e"/>
    <ds:schemaRef ds:uri="9472c8c0-ae51-4fb2-af04-a4dfb3e4c391"/>
  </ds:schemaRefs>
</ds:datastoreItem>
</file>

<file path=customXml/itemProps3.xml><?xml version="1.0" encoding="utf-8"?>
<ds:datastoreItem xmlns:ds="http://schemas.openxmlformats.org/officeDocument/2006/customXml" ds:itemID="{53051357-9FBF-4FCC-9C23-949983F5232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8ed0d54-54d7-4498-9042-bf1d68447b7b}" enabled="1" method="Privileged" siteId="{7512341a-42c3-44bb-beee-e013048f124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</TotalTime>
  <Words>43</Words>
  <Application>Microsoft Office PowerPoint</Application>
  <PresentationFormat>Personnalisé</PresentationFormat>
  <Paragraphs>6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Montserrat</vt:lpstr>
      <vt:lpstr>Rubik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TREGARO ANNE</dc:creator>
  <cp:lastModifiedBy>Isabelle Zerab</cp:lastModifiedBy>
  <cp:revision>10</cp:revision>
  <dcterms:created xsi:type="dcterms:W3CDTF">2024-04-03T12:28:00Z</dcterms:created>
  <dcterms:modified xsi:type="dcterms:W3CDTF">2025-07-23T09:21:09Z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Restreint, diffusion restreinte à l’interne de la Branche Retraite</vt:lpwstr>
  </property>
  <property fmtid="{D5CDD505-2E9C-101B-9397-08002B2CF9AE}" pid="3" name="ContentTypeId">
    <vt:lpwstr>0x010100D5404DB78A548E40A4BF8E814F67D5FD</vt:lpwstr>
  </property>
  <property fmtid="{D5CDD505-2E9C-101B-9397-08002B2CF9AE}" pid="4" name="MediaServiceImageTags">
    <vt:lpwstr/>
  </property>
</Properties>
</file>