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notesMasterIdLst>
    <p:notesMasterId r:id="rId6"/>
  </p:notesMasterIdLst>
  <p:sldIdLst>
    <p:sldId id="256" r:id="rId5"/>
  </p:sldIdLst>
  <p:sldSz cx="11053763" cy="15481300"/>
  <p:notesSz cx="9866313" cy="142954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921015F-3ED7-4FD7-B3EA-0DAE7C731052}" v="1" dt="2025-07-23T16:36:56.2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31" d="100"/>
          <a:sy n="31" d="100"/>
        </p:scale>
        <p:origin x="232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sabelle Zerab" userId="344b6d97-6468-4247-b9ee-ed380ea7baa5" providerId="ADAL" clId="{E921015F-3ED7-4FD7-B3EA-0DAE7C731052}"/>
    <pc:docChg chg="modSld">
      <pc:chgData name="Isabelle Zerab" userId="344b6d97-6468-4247-b9ee-ed380ea7baa5" providerId="ADAL" clId="{E921015F-3ED7-4FD7-B3EA-0DAE7C731052}" dt="2025-07-23T16:39:41.986" v="236" actId="20577"/>
      <pc:docMkLst>
        <pc:docMk/>
      </pc:docMkLst>
      <pc:sldChg chg="addSp modSp mod">
        <pc:chgData name="Isabelle Zerab" userId="344b6d97-6468-4247-b9ee-ed380ea7baa5" providerId="ADAL" clId="{E921015F-3ED7-4FD7-B3EA-0DAE7C731052}" dt="2025-07-23T16:39:41.986" v="236" actId="20577"/>
        <pc:sldMkLst>
          <pc:docMk/>
          <pc:sldMk cId="3394905416" sldId="256"/>
        </pc:sldMkLst>
        <pc:spChg chg="mod">
          <ac:chgData name="Isabelle Zerab" userId="344b6d97-6468-4247-b9ee-ed380ea7baa5" providerId="ADAL" clId="{E921015F-3ED7-4FD7-B3EA-0DAE7C731052}" dt="2025-07-23T16:35:45.244" v="190" actId="20577"/>
          <ac:spMkLst>
            <pc:docMk/>
            <pc:sldMk cId="3394905416" sldId="256"/>
            <ac:spMk id="5" creationId="{32354C19-21BB-E027-81DA-21ABD1C7C22A}"/>
          </ac:spMkLst>
        </pc:spChg>
        <pc:spChg chg="mod">
          <ac:chgData name="Isabelle Zerab" userId="344b6d97-6468-4247-b9ee-ed380ea7baa5" providerId="ADAL" clId="{E921015F-3ED7-4FD7-B3EA-0DAE7C731052}" dt="2025-07-23T16:36:26.882" v="193" actId="1076"/>
          <ac:spMkLst>
            <pc:docMk/>
            <pc:sldMk cId="3394905416" sldId="256"/>
            <ac:spMk id="6" creationId="{82BC19FC-07D6-9BFE-9F8A-458FB6ACC34B}"/>
          </ac:spMkLst>
        </pc:spChg>
        <pc:spChg chg="mod">
          <ac:chgData name="Isabelle Zerab" userId="344b6d97-6468-4247-b9ee-ed380ea7baa5" providerId="ADAL" clId="{E921015F-3ED7-4FD7-B3EA-0DAE7C731052}" dt="2025-07-23T16:39:41.986" v="236" actId="20577"/>
          <ac:spMkLst>
            <pc:docMk/>
            <pc:sldMk cId="3394905416" sldId="256"/>
            <ac:spMk id="7" creationId="{85DCACC5-5E0C-2468-9DE4-67CB63E8DD98}"/>
          </ac:spMkLst>
        </pc:spChg>
        <pc:spChg chg="add mod">
          <ac:chgData name="Isabelle Zerab" userId="344b6d97-6468-4247-b9ee-ed380ea7baa5" providerId="ADAL" clId="{E921015F-3ED7-4FD7-B3EA-0DAE7C731052}" dt="2025-07-23T16:39:16.772" v="216" actId="1076"/>
          <ac:spMkLst>
            <pc:docMk/>
            <pc:sldMk cId="3394905416" sldId="256"/>
            <ac:spMk id="9" creationId="{FFEF330C-E7A6-7B84-6250-EA42469AC33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276255" cy="717647"/>
          </a:xfrm>
          <a:prstGeom prst="rect">
            <a:avLst/>
          </a:prstGeom>
        </p:spPr>
        <p:txBody>
          <a:bodyPr vert="horz" lIns="133064" tIns="66532" rIns="133064" bIns="66532" rtlCol="0"/>
          <a:lstStyle>
            <a:lvl1pPr algn="l">
              <a:defRPr sz="17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587733" y="0"/>
            <a:ext cx="4276254" cy="717647"/>
          </a:xfrm>
          <a:prstGeom prst="rect">
            <a:avLst/>
          </a:prstGeom>
        </p:spPr>
        <p:txBody>
          <a:bodyPr vert="horz" lIns="133064" tIns="66532" rIns="133064" bIns="66532" rtlCol="0"/>
          <a:lstStyle>
            <a:lvl1pPr algn="r">
              <a:defRPr sz="1700"/>
            </a:lvl1pPr>
          </a:lstStyle>
          <a:p>
            <a:fld id="{243484C7-618D-4AC4-84C0-3867094AD508}" type="datetimeFigureOut">
              <a:rPr lang="fr-FR" smtClean="0"/>
              <a:t>23/07/2025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211513" y="1787525"/>
            <a:ext cx="3443287" cy="4822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3064" tIns="66532" rIns="133064" bIns="66532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985934" y="6879752"/>
            <a:ext cx="7894446" cy="5628468"/>
          </a:xfrm>
          <a:prstGeom prst="rect">
            <a:avLst/>
          </a:prstGeom>
        </p:spPr>
        <p:txBody>
          <a:bodyPr vert="horz" lIns="133064" tIns="66532" rIns="133064" bIns="66532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2" y="13577791"/>
            <a:ext cx="4276255" cy="717647"/>
          </a:xfrm>
          <a:prstGeom prst="rect">
            <a:avLst/>
          </a:prstGeom>
        </p:spPr>
        <p:txBody>
          <a:bodyPr vert="horz" lIns="133064" tIns="66532" rIns="133064" bIns="66532" rtlCol="0" anchor="b"/>
          <a:lstStyle>
            <a:lvl1pPr algn="l">
              <a:defRPr sz="17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587733" y="13577791"/>
            <a:ext cx="4276254" cy="717647"/>
          </a:xfrm>
          <a:prstGeom prst="rect">
            <a:avLst/>
          </a:prstGeom>
        </p:spPr>
        <p:txBody>
          <a:bodyPr vert="horz" lIns="133064" tIns="66532" rIns="133064" bIns="66532" rtlCol="0" anchor="b"/>
          <a:lstStyle>
            <a:lvl1pPr algn="r">
              <a:defRPr sz="1700"/>
            </a:lvl1pPr>
          </a:lstStyle>
          <a:p>
            <a:fld id="{9FCF93D2-7520-4C13-A74D-EA7002D09C0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00543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81517" rtl="0" eaLnBrk="1" latinLnBrk="0" hangingPunct="1">
      <a:defRPr sz="1288" kern="1200">
        <a:solidFill>
          <a:schemeClr val="tx1"/>
        </a:solidFill>
        <a:latin typeface="+mn-lt"/>
        <a:ea typeface="+mn-ea"/>
        <a:cs typeface="+mn-cs"/>
      </a:defRPr>
    </a:lvl1pPr>
    <a:lvl2pPr marL="490758" algn="l" defTabSz="981517" rtl="0" eaLnBrk="1" latinLnBrk="0" hangingPunct="1">
      <a:defRPr sz="1288" kern="1200">
        <a:solidFill>
          <a:schemeClr val="tx1"/>
        </a:solidFill>
        <a:latin typeface="+mn-lt"/>
        <a:ea typeface="+mn-ea"/>
        <a:cs typeface="+mn-cs"/>
      </a:defRPr>
    </a:lvl2pPr>
    <a:lvl3pPr marL="981517" algn="l" defTabSz="981517" rtl="0" eaLnBrk="1" latinLnBrk="0" hangingPunct="1">
      <a:defRPr sz="1288" kern="1200">
        <a:solidFill>
          <a:schemeClr val="tx1"/>
        </a:solidFill>
        <a:latin typeface="+mn-lt"/>
        <a:ea typeface="+mn-ea"/>
        <a:cs typeface="+mn-cs"/>
      </a:defRPr>
    </a:lvl3pPr>
    <a:lvl4pPr marL="1472275" algn="l" defTabSz="981517" rtl="0" eaLnBrk="1" latinLnBrk="0" hangingPunct="1">
      <a:defRPr sz="1288" kern="1200">
        <a:solidFill>
          <a:schemeClr val="tx1"/>
        </a:solidFill>
        <a:latin typeface="+mn-lt"/>
        <a:ea typeface="+mn-ea"/>
        <a:cs typeface="+mn-cs"/>
      </a:defRPr>
    </a:lvl4pPr>
    <a:lvl5pPr marL="1963034" algn="l" defTabSz="981517" rtl="0" eaLnBrk="1" latinLnBrk="0" hangingPunct="1">
      <a:defRPr sz="1288" kern="1200">
        <a:solidFill>
          <a:schemeClr val="tx1"/>
        </a:solidFill>
        <a:latin typeface="+mn-lt"/>
        <a:ea typeface="+mn-ea"/>
        <a:cs typeface="+mn-cs"/>
      </a:defRPr>
    </a:lvl5pPr>
    <a:lvl6pPr marL="2453792" algn="l" defTabSz="981517" rtl="0" eaLnBrk="1" latinLnBrk="0" hangingPunct="1">
      <a:defRPr sz="1288" kern="1200">
        <a:solidFill>
          <a:schemeClr val="tx1"/>
        </a:solidFill>
        <a:latin typeface="+mn-lt"/>
        <a:ea typeface="+mn-ea"/>
        <a:cs typeface="+mn-cs"/>
      </a:defRPr>
    </a:lvl6pPr>
    <a:lvl7pPr marL="2944551" algn="l" defTabSz="981517" rtl="0" eaLnBrk="1" latinLnBrk="0" hangingPunct="1">
      <a:defRPr sz="1288" kern="1200">
        <a:solidFill>
          <a:schemeClr val="tx1"/>
        </a:solidFill>
        <a:latin typeface="+mn-lt"/>
        <a:ea typeface="+mn-ea"/>
        <a:cs typeface="+mn-cs"/>
      </a:defRPr>
    </a:lvl7pPr>
    <a:lvl8pPr marL="3435309" algn="l" defTabSz="981517" rtl="0" eaLnBrk="1" latinLnBrk="0" hangingPunct="1">
      <a:defRPr sz="1288" kern="1200">
        <a:solidFill>
          <a:schemeClr val="tx1"/>
        </a:solidFill>
        <a:latin typeface="+mn-lt"/>
        <a:ea typeface="+mn-ea"/>
        <a:cs typeface="+mn-cs"/>
      </a:defRPr>
    </a:lvl8pPr>
    <a:lvl9pPr marL="3926068" algn="l" defTabSz="981517" rtl="0" eaLnBrk="1" latinLnBrk="0" hangingPunct="1">
      <a:defRPr sz="128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9032" y="2533631"/>
            <a:ext cx="9395699" cy="5389786"/>
          </a:xfrm>
        </p:spPr>
        <p:txBody>
          <a:bodyPr anchor="b"/>
          <a:lstStyle>
            <a:lvl1pPr algn="ctr">
              <a:defRPr sz="7253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1721" y="8131267"/>
            <a:ext cx="8290322" cy="3737729"/>
          </a:xfrm>
        </p:spPr>
        <p:txBody>
          <a:bodyPr/>
          <a:lstStyle>
            <a:lvl1pPr marL="0" indent="0" algn="ctr">
              <a:buNone/>
              <a:defRPr sz="2901"/>
            </a:lvl1pPr>
            <a:lvl2pPr marL="552709" indent="0" algn="ctr">
              <a:buNone/>
              <a:defRPr sz="2418"/>
            </a:lvl2pPr>
            <a:lvl3pPr marL="1105418" indent="0" algn="ctr">
              <a:buNone/>
              <a:defRPr sz="2176"/>
            </a:lvl3pPr>
            <a:lvl4pPr marL="1658127" indent="0" algn="ctr">
              <a:buNone/>
              <a:defRPr sz="1934"/>
            </a:lvl4pPr>
            <a:lvl5pPr marL="2210836" indent="0" algn="ctr">
              <a:buNone/>
              <a:defRPr sz="1934"/>
            </a:lvl5pPr>
            <a:lvl6pPr marL="2763545" indent="0" algn="ctr">
              <a:buNone/>
              <a:defRPr sz="1934"/>
            </a:lvl6pPr>
            <a:lvl7pPr marL="3316254" indent="0" algn="ctr">
              <a:buNone/>
              <a:defRPr sz="1934"/>
            </a:lvl7pPr>
            <a:lvl8pPr marL="3868964" indent="0" algn="ctr">
              <a:buNone/>
              <a:defRPr sz="1934"/>
            </a:lvl8pPr>
            <a:lvl9pPr marL="4421673" indent="0" algn="ctr">
              <a:buNone/>
              <a:defRPr sz="1934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23/07/2025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5705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23/07/2025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9774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10350" y="824236"/>
            <a:ext cx="2383468" cy="13119686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9947" y="824236"/>
            <a:ext cx="7012231" cy="13119686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23/07/2025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5597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23/07/2025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7185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4189" y="3859578"/>
            <a:ext cx="9533871" cy="6439790"/>
          </a:xfrm>
        </p:spPr>
        <p:txBody>
          <a:bodyPr anchor="b"/>
          <a:lstStyle>
            <a:lvl1pPr>
              <a:defRPr sz="7253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189" y="10360291"/>
            <a:ext cx="9533871" cy="3386533"/>
          </a:xfrm>
        </p:spPr>
        <p:txBody>
          <a:bodyPr/>
          <a:lstStyle>
            <a:lvl1pPr marL="0" indent="0">
              <a:buNone/>
              <a:defRPr sz="2901">
                <a:solidFill>
                  <a:schemeClr val="tx1"/>
                </a:solidFill>
              </a:defRPr>
            </a:lvl1pPr>
            <a:lvl2pPr marL="552709" indent="0">
              <a:buNone/>
              <a:defRPr sz="2418">
                <a:solidFill>
                  <a:schemeClr val="tx1">
                    <a:tint val="75000"/>
                  </a:schemeClr>
                </a:solidFill>
              </a:defRPr>
            </a:lvl2pPr>
            <a:lvl3pPr marL="1105418" indent="0">
              <a:buNone/>
              <a:defRPr sz="2176">
                <a:solidFill>
                  <a:schemeClr val="tx1">
                    <a:tint val="75000"/>
                  </a:schemeClr>
                </a:solidFill>
              </a:defRPr>
            </a:lvl3pPr>
            <a:lvl4pPr marL="1658127" indent="0">
              <a:buNone/>
              <a:defRPr sz="1934">
                <a:solidFill>
                  <a:schemeClr val="tx1">
                    <a:tint val="75000"/>
                  </a:schemeClr>
                </a:solidFill>
              </a:defRPr>
            </a:lvl4pPr>
            <a:lvl5pPr marL="2210836" indent="0">
              <a:buNone/>
              <a:defRPr sz="1934">
                <a:solidFill>
                  <a:schemeClr val="tx1">
                    <a:tint val="75000"/>
                  </a:schemeClr>
                </a:solidFill>
              </a:defRPr>
            </a:lvl5pPr>
            <a:lvl6pPr marL="2763545" indent="0">
              <a:buNone/>
              <a:defRPr sz="1934">
                <a:solidFill>
                  <a:schemeClr val="tx1">
                    <a:tint val="75000"/>
                  </a:schemeClr>
                </a:solidFill>
              </a:defRPr>
            </a:lvl6pPr>
            <a:lvl7pPr marL="3316254" indent="0">
              <a:buNone/>
              <a:defRPr sz="1934">
                <a:solidFill>
                  <a:schemeClr val="tx1">
                    <a:tint val="75000"/>
                  </a:schemeClr>
                </a:solidFill>
              </a:defRPr>
            </a:lvl7pPr>
            <a:lvl8pPr marL="3868964" indent="0">
              <a:buNone/>
              <a:defRPr sz="1934">
                <a:solidFill>
                  <a:schemeClr val="tx1">
                    <a:tint val="75000"/>
                  </a:schemeClr>
                </a:solidFill>
              </a:defRPr>
            </a:lvl8pPr>
            <a:lvl9pPr marL="4421673" indent="0">
              <a:buNone/>
              <a:defRPr sz="193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23/07/2025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2226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9946" y="4121179"/>
            <a:ext cx="4697849" cy="982274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5968" y="4121179"/>
            <a:ext cx="4697849" cy="982274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23/07/2025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0953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386" y="824239"/>
            <a:ext cx="9533871" cy="2992336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1387" y="3795070"/>
            <a:ext cx="4676259" cy="1859905"/>
          </a:xfrm>
        </p:spPr>
        <p:txBody>
          <a:bodyPr anchor="b"/>
          <a:lstStyle>
            <a:lvl1pPr marL="0" indent="0">
              <a:buNone/>
              <a:defRPr sz="2901" b="1"/>
            </a:lvl1pPr>
            <a:lvl2pPr marL="552709" indent="0">
              <a:buNone/>
              <a:defRPr sz="2418" b="1"/>
            </a:lvl2pPr>
            <a:lvl3pPr marL="1105418" indent="0">
              <a:buNone/>
              <a:defRPr sz="2176" b="1"/>
            </a:lvl3pPr>
            <a:lvl4pPr marL="1658127" indent="0">
              <a:buNone/>
              <a:defRPr sz="1934" b="1"/>
            </a:lvl4pPr>
            <a:lvl5pPr marL="2210836" indent="0">
              <a:buNone/>
              <a:defRPr sz="1934" b="1"/>
            </a:lvl5pPr>
            <a:lvl6pPr marL="2763545" indent="0">
              <a:buNone/>
              <a:defRPr sz="1934" b="1"/>
            </a:lvl6pPr>
            <a:lvl7pPr marL="3316254" indent="0">
              <a:buNone/>
              <a:defRPr sz="1934" b="1"/>
            </a:lvl7pPr>
            <a:lvl8pPr marL="3868964" indent="0">
              <a:buNone/>
              <a:defRPr sz="1934" b="1"/>
            </a:lvl8pPr>
            <a:lvl9pPr marL="4421673" indent="0">
              <a:buNone/>
              <a:defRPr sz="1934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1387" y="5654975"/>
            <a:ext cx="4676259" cy="831761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95968" y="3795070"/>
            <a:ext cx="4699289" cy="1859905"/>
          </a:xfrm>
        </p:spPr>
        <p:txBody>
          <a:bodyPr anchor="b"/>
          <a:lstStyle>
            <a:lvl1pPr marL="0" indent="0">
              <a:buNone/>
              <a:defRPr sz="2901" b="1"/>
            </a:lvl1pPr>
            <a:lvl2pPr marL="552709" indent="0">
              <a:buNone/>
              <a:defRPr sz="2418" b="1"/>
            </a:lvl2pPr>
            <a:lvl3pPr marL="1105418" indent="0">
              <a:buNone/>
              <a:defRPr sz="2176" b="1"/>
            </a:lvl3pPr>
            <a:lvl4pPr marL="1658127" indent="0">
              <a:buNone/>
              <a:defRPr sz="1934" b="1"/>
            </a:lvl4pPr>
            <a:lvl5pPr marL="2210836" indent="0">
              <a:buNone/>
              <a:defRPr sz="1934" b="1"/>
            </a:lvl5pPr>
            <a:lvl6pPr marL="2763545" indent="0">
              <a:buNone/>
              <a:defRPr sz="1934" b="1"/>
            </a:lvl6pPr>
            <a:lvl7pPr marL="3316254" indent="0">
              <a:buNone/>
              <a:defRPr sz="1934" b="1"/>
            </a:lvl7pPr>
            <a:lvl8pPr marL="3868964" indent="0">
              <a:buNone/>
              <a:defRPr sz="1934" b="1"/>
            </a:lvl8pPr>
            <a:lvl9pPr marL="4421673" indent="0">
              <a:buNone/>
              <a:defRPr sz="1934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5968" y="5654975"/>
            <a:ext cx="4699289" cy="831761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23/07/2025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8748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23/07/2025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0292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23/07/2025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897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386" y="1032087"/>
            <a:ext cx="3565126" cy="3612303"/>
          </a:xfrm>
        </p:spPr>
        <p:txBody>
          <a:bodyPr anchor="b"/>
          <a:lstStyle>
            <a:lvl1pPr>
              <a:defRPr sz="3868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9289" y="2229024"/>
            <a:ext cx="5595968" cy="11001757"/>
          </a:xfrm>
        </p:spPr>
        <p:txBody>
          <a:bodyPr/>
          <a:lstStyle>
            <a:lvl1pPr>
              <a:defRPr sz="3868"/>
            </a:lvl1pPr>
            <a:lvl2pPr>
              <a:defRPr sz="3385"/>
            </a:lvl2pPr>
            <a:lvl3pPr>
              <a:defRPr sz="2901"/>
            </a:lvl3pPr>
            <a:lvl4pPr>
              <a:defRPr sz="2418"/>
            </a:lvl4pPr>
            <a:lvl5pPr>
              <a:defRPr sz="2418"/>
            </a:lvl5pPr>
            <a:lvl6pPr>
              <a:defRPr sz="2418"/>
            </a:lvl6pPr>
            <a:lvl7pPr>
              <a:defRPr sz="2418"/>
            </a:lvl7pPr>
            <a:lvl8pPr>
              <a:defRPr sz="2418"/>
            </a:lvl8pPr>
            <a:lvl9pPr>
              <a:defRPr sz="2418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1386" y="4644390"/>
            <a:ext cx="3565126" cy="8604307"/>
          </a:xfrm>
        </p:spPr>
        <p:txBody>
          <a:bodyPr/>
          <a:lstStyle>
            <a:lvl1pPr marL="0" indent="0">
              <a:buNone/>
              <a:defRPr sz="1934"/>
            </a:lvl1pPr>
            <a:lvl2pPr marL="552709" indent="0">
              <a:buNone/>
              <a:defRPr sz="1692"/>
            </a:lvl2pPr>
            <a:lvl3pPr marL="1105418" indent="0">
              <a:buNone/>
              <a:defRPr sz="1451"/>
            </a:lvl3pPr>
            <a:lvl4pPr marL="1658127" indent="0">
              <a:buNone/>
              <a:defRPr sz="1209"/>
            </a:lvl4pPr>
            <a:lvl5pPr marL="2210836" indent="0">
              <a:buNone/>
              <a:defRPr sz="1209"/>
            </a:lvl5pPr>
            <a:lvl6pPr marL="2763545" indent="0">
              <a:buNone/>
              <a:defRPr sz="1209"/>
            </a:lvl6pPr>
            <a:lvl7pPr marL="3316254" indent="0">
              <a:buNone/>
              <a:defRPr sz="1209"/>
            </a:lvl7pPr>
            <a:lvl8pPr marL="3868964" indent="0">
              <a:buNone/>
              <a:defRPr sz="1209"/>
            </a:lvl8pPr>
            <a:lvl9pPr marL="4421673" indent="0">
              <a:buNone/>
              <a:defRPr sz="1209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23/07/2025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9592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386" y="1032087"/>
            <a:ext cx="3565126" cy="3612303"/>
          </a:xfrm>
        </p:spPr>
        <p:txBody>
          <a:bodyPr anchor="b"/>
          <a:lstStyle>
            <a:lvl1pPr>
              <a:defRPr sz="3868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99289" y="2229024"/>
            <a:ext cx="5595968" cy="11001757"/>
          </a:xfrm>
        </p:spPr>
        <p:txBody>
          <a:bodyPr anchor="t"/>
          <a:lstStyle>
            <a:lvl1pPr marL="0" indent="0">
              <a:buNone/>
              <a:defRPr sz="3868"/>
            </a:lvl1pPr>
            <a:lvl2pPr marL="552709" indent="0">
              <a:buNone/>
              <a:defRPr sz="3385"/>
            </a:lvl2pPr>
            <a:lvl3pPr marL="1105418" indent="0">
              <a:buNone/>
              <a:defRPr sz="2901"/>
            </a:lvl3pPr>
            <a:lvl4pPr marL="1658127" indent="0">
              <a:buNone/>
              <a:defRPr sz="2418"/>
            </a:lvl4pPr>
            <a:lvl5pPr marL="2210836" indent="0">
              <a:buNone/>
              <a:defRPr sz="2418"/>
            </a:lvl5pPr>
            <a:lvl6pPr marL="2763545" indent="0">
              <a:buNone/>
              <a:defRPr sz="2418"/>
            </a:lvl6pPr>
            <a:lvl7pPr marL="3316254" indent="0">
              <a:buNone/>
              <a:defRPr sz="2418"/>
            </a:lvl7pPr>
            <a:lvl8pPr marL="3868964" indent="0">
              <a:buNone/>
              <a:defRPr sz="2418"/>
            </a:lvl8pPr>
            <a:lvl9pPr marL="4421673" indent="0">
              <a:buNone/>
              <a:defRPr sz="2418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1386" y="4644390"/>
            <a:ext cx="3565126" cy="8604307"/>
          </a:xfrm>
        </p:spPr>
        <p:txBody>
          <a:bodyPr/>
          <a:lstStyle>
            <a:lvl1pPr marL="0" indent="0">
              <a:buNone/>
              <a:defRPr sz="1934"/>
            </a:lvl1pPr>
            <a:lvl2pPr marL="552709" indent="0">
              <a:buNone/>
              <a:defRPr sz="1692"/>
            </a:lvl2pPr>
            <a:lvl3pPr marL="1105418" indent="0">
              <a:buNone/>
              <a:defRPr sz="1451"/>
            </a:lvl3pPr>
            <a:lvl4pPr marL="1658127" indent="0">
              <a:buNone/>
              <a:defRPr sz="1209"/>
            </a:lvl4pPr>
            <a:lvl5pPr marL="2210836" indent="0">
              <a:buNone/>
              <a:defRPr sz="1209"/>
            </a:lvl5pPr>
            <a:lvl6pPr marL="2763545" indent="0">
              <a:buNone/>
              <a:defRPr sz="1209"/>
            </a:lvl6pPr>
            <a:lvl7pPr marL="3316254" indent="0">
              <a:buNone/>
              <a:defRPr sz="1209"/>
            </a:lvl7pPr>
            <a:lvl8pPr marL="3868964" indent="0">
              <a:buNone/>
              <a:defRPr sz="1209"/>
            </a:lvl8pPr>
            <a:lvl9pPr marL="4421673" indent="0">
              <a:buNone/>
              <a:defRPr sz="1209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23/07/2025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6915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9946" y="824239"/>
            <a:ext cx="9533871" cy="29923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9946" y="4121179"/>
            <a:ext cx="9533871" cy="98227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9946" y="14348875"/>
            <a:ext cx="2487097" cy="8242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5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366072-47F2-4ADE-89C0-5726290E552F}" type="datetimeFigureOut">
              <a:rPr lang="fr-FR" smtClean="0"/>
              <a:t>23/07/2025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61559" y="14348875"/>
            <a:ext cx="3730645" cy="8242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5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06720" y="14348875"/>
            <a:ext cx="2487097" cy="8242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5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4652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105418" rtl="0" eaLnBrk="1" latinLnBrk="0" hangingPunct="1">
        <a:lnSpc>
          <a:spcPct val="90000"/>
        </a:lnSpc>
        <a:spcBef>
          <a:spcPct val="0"/>
        </a:spcBef>
        <a:buNone/>
        <a:defRPr sz="531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6355" indent="-276355" algn="l" defTabSz="1105418" rtl="0" eaLnBrk="1" latinLnBrk="0" hangingPunct="1">
        <a:lnSpc>
          <a:spcPct val="90000"/>
        </a:lnSpc>
        <a:spcBef>
          <a:spcPts val="1209"/>
        </a:spcBef>
        <a:buFont typeface="Arial" panose="020B0604020202020204" pitchFamily="34" charset="0"/>
        <a:buChar char="•"/>
        <a:defRPr sz="3385" kern="1200">
          <a:solidFill>
            <a:schemeClr val="tx1"/>
          </a:solidFill>
          <a:latin typeface="+mn-lt"/>
          <a:ea typeface="+mn-ea"/>
          <a:cs typeface="+mn-cs"/>
        </a:defRPr>
      </a:lvl1pPr>
      <a:lvl2pPr marL="829064" indent="-276355" algn="l" defTabSz="1105418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901" kern="1200">
          <a:solidFill>
            <a:schemeClr val="tx1"/>
          </a:solidFill>
          <a:latin typeface="+mn-lt"/>
          <a:ea typeface="+mn-ea"/>
          <a:cs typeface="+mn-cs"/>
        </a:defRPr>
      </a:lvl2pPr>
      <a:lvl3pPr marL="1381773" indent="-276355" algn="l" defTabSz="1105418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418" kern="1200">
          <a:solidFill>
            <a:schemeClr val="tx1"/>
          </a:solidFill>
          <a:latin typeface="+mn-lt"/>
          <a:ea typeface="+mn-ea"/>
          <a:cs typeface="+mn-cs"/>
        </a:defRPr>
      </a:lvl3pPr>
      <a:lvl4pPr marL="1934482" indent="-276355" algn="l" defTabSz="1105418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176" kern="1200">
          <a:solidFill>
            <a:schemeClr val="tx1"/>
          </a:solidFill>
          <a:latin typeface="+mn-lt"/>
          <a:ea typeface="+mn-ea"/>
          <a:cs typeface="+mn-cs"/>
        </a:defRPr>
      </a:lvl4pPr>
      <a:lvl5pPr marL="2487191" indent="-276355" algn="l" defTabSz="1105418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176" kern="1200">
          <a:solidFill>
            <a:schemeClr val="tx1"/>
          </a:solidFill>
          <a:latin typeface="+mn-lt"/>
          <a:ea typeface="+mn-ea"/>
          <a:cs typeface="+mn-cs"/>
        </a:defRPr>
      </a:lvl5pPr>
      <a:lvl6pPr marL="3039900" indent="-276355" algn="l" defTabSz="1105418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176" kern="1200">
          <a:solidFill>
            <a:schemeClr val="tx1"/>
          </a:solidFill>
          <a:latin typeface="+mn-lt"/>
          <a:ea typeface="+mn-ea"/>
          <a:cs typeface="+mn-cs"/>
        </a:defRPr>
      </a:lvl6pPr>
      <a:lvl7pPr marL="3592609" indent="-276355" algn="l" defTabSz="1105418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176" kern="1200">
          <a:solidFill>
            <a:schemeClr val="tx1"/>
          </a:solidFill>
          <a:latin typeface="+mn-lt"/>
          <a:ea typeface="+mn-ea"/>
          <a:cs typeface="+mn-cs"/>
        </a:defRPr>
      </a:lvl7pPr>
      <a:lvl8pPr marL="4145318" indent="-276355" algn="l" defTabSz="1105418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176" kern="1200">
          <a:solidFill>
            <a:schemeClr val="tx1"/>
          </a:solidFill>
          <a:latin typeface="+mn-lt"/>
          <a:ea typeface="+mn-ea"/>
          <a:cs typeface="+mn-cs"/>
        </a:defRPr>
      </a:lvl8pPr>
      <a:lvl9pPr marL="4698027" indent="-276355" algn="l" defTabSz="1105418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17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05418" rtl="0" eaLnBrk="1" latinLnBrk="0" hangingPunct="1">
        <a:defRPr sz="2176" kern="1200">
          <a:solidFill>
            <a:schemeClr val="tx1"/>
          </a:solidFill>
          <a:latin typeface="+mn-lt"/>
          <a:ea typeface="+mn-ea"/>
          <a:cs typeface="+mn-cs"/>
        </a:defRPr>
      </a:lvl1pPr>
      <a:lvl2pPr marL="552709" algn="l" defTabSz="1105418" rtl="0" eaLnBrk="1" latinLnBrk="0" hangingPunct="1">
        <a:defRPr sz="2176" kern="1200">
          <a:solidFill>
            <a:schemeClr val="tx1"/>
          </a:solidFill>
          <a:latin typeface="+mn-lt"/>
          <a:ea typeface="+mn-ea"/>
          <a:cs typeface="+mn-cs"/>
        </a:defRPr>
      </a:lvl2pPr>
      <a:lvl3pPr marL="1105418" algn="l" defTabSz="1105418" rtl="0" eaLnBrk="1" latinLnBrk="0" hangingPunct="1">
        <a:defRPr sz="2176" kern="1200">
          <a:solidFill>
            <a:schemeClr val="tx1"/>
          </a:solidFill>
          <a:latin typeface="+mn-lt"/>
          <a:ea typeface="+mn-ea"/>
          <a:cs typeface="+mn-cs"/>
        </a:defRPr>
      </a:lvl3pPr>
      <a:lvl4pPr marL="1658127" algn="l" defTabSz="1105418" rtl="0" eaLnBrk="1" latinLnBrk="0" hangingPunct="1">
        <a:defRPr sz="2176" kern="1200">
          <a:solidFill>
            <a:schemeClr val="tx1"/>
          </a:solidFill>
          <a:latin typeface="+mn-lt"/>
          <a:ea typeface="+mn-ea"/>
          <a:cs typeface="+mn-cs"/>
        </a:defRPr>
      </a:lvl4pPr>
      <a:lvl5pPr marL="2210836" algn="l" defTabSz="1105418" rtl="0" eaLnBrk="1" latinLnBrk="0" hangingPunct="1">
        <a:defRPr sz="2176" kern="1200">
          <a:solidFill>
            <a:schemeClr val="tx1"/>
          </a:solidFill>
          <a:latin typeface="+mn-lt"/>
          <a:ea typeface="+mn-ea"/>
          <a:cs typeface="+mn-cs"/>
        </a:defRPr>
      </a:lvl5pPr>
      <a:lvl6pPr marL="2763545" algn="l" defTabSz="1105418" rtl="0" eaLnBrk="1" latinLnBrk="0" hangingPunct="1">
        <a:defRPr sz="2176" kern="1200">
          <a:solidFill>
            <a:schemeClr val="tx1"/>
          </a:solidFill>
          <a:latin typeface="+mn-lt"/>
          <a:ea typeface="+mn-ea"/>
          <a:cs typeface="+mn-cs"/>
        </a:defRPr>
      </a:lvl6pPr>
      <a:lvl7pPr marL="3316254" algn="l" defTabSz="1105418" rtl="0" eaLnBrk="1" latinLnBrk="0" hangingPunct="1">
        <a:defRPr sz="2176" kern="1200">
          <a:solidFill>
            <a:schemeClr val="tx1"/>
          </a:solidFill>
          <a:latin typeface="+mn-lt"/>
          <a:ea typeface="+mn-ea"/>
          <a:cs typeface="+mn-cs"/>
        </a:defRPr>
      </a:lvl7pPr>
      <a:lvl8pPr marL="3868964" algn="l" defTabSz="1105418" rtl="0" eaLnBrk="1" latinLnBrk="0" hangingPunct="1">
        <a:defRPr sz="2176" kern="1200">
          <a:solidFill>
            <a:schemeClr val="tx1"/>
          </a:solidFill>
          <a:latin typeface="+mn-lt"/>
          <a:ea typeface="+mn-ea"/>
          <a:cs typeface="+mn-cs"/>
        </a:defRPr>
      </a:lvl8pPr>
      <a:lvl9pPr marL="4421673" algn="l" defTabSz="1105418" rtl="0" eaLnBrk="1" latinLnBrk="0" hangingPunct="1">
        <a:defRPr sz="217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8A7A128C-833B-9F74-D064-095EB3D3824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11053763" cy="15481300"/>
            <a:chOff x="0" y="0"/>
            <a:chExt cx="11053763" cy="15481300"/>
          </a:xfrm>
        </p:grpSpPr>
        <p:pic>
          <p:nvPicPr>
            <p:cNvPr id="2" name="Image 1" descr="Une image contenant texte, habits, Visage humain, arbre">
              <a:extLst>
                <a:ext uri="{FF2B5EF4-FFF2-40B4-BE49-F238E27FC236}">
                  <a16:creationId xmlns:a16="http://schemas.microsoft.com/office/drawing/2014/main" id="{ED17BA7B-9288-623A-613E-26A36A2597A6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1053763" cy="15481300"/>
            </a:xfrm>
            <a:prstGeom prst="rect">
              <a:avLst/>
            </a:prstGeom>
          </p:spPr>
        </p:pic>
        <p:pic>
          <p:nvPicPr>
            <p:cNvPr id="10" name="Image 9" descr="Une image contenant texte, logo, Police, symbole&#10;&#10;Description générée automatiquement">
              <a:extLst>
                <a:ext uri="{FF2B5EF4-FFF2-40B4-BE49-F238E27FC236}">
                  <a16:creationId xmlns:a16="http://schemas.microsoft.com/office/drawing/2014/main" id="{B51BDC3C-3F23-6559-9C78-B9B6CE204DA3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41872" y="14125258"/>
              <a:ext cx="639875" cy="709126"/>
            </a:xfrm>
            <a:prstGeom prst="rect">
              <a:avLst/>
            </a:prstGeom>
          </p:spPr>
        </p:pic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32354C19-21BB-E027-81DA-21ABD1C7C22A}"/>
              </a:ext>
            </a:extLst>
          </p:cNvPr>
          <p:cNvSpPr txBox="1"/>
          <p:nvPr/>
        </p:nvSpPr>
        <p:spPr>
          <a:xfrm>
            <a:off x="514021" y="10578037"/>
            <a:ext cx="10240458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900" b="1" dirty="0">
                <a:solidFill>
                  <a:schemeClr val="bg1"/>
                </a:solidFill>
                <a:latin typeface="Montserrat" panose="00000500000000000000" pitchFamily="2" charset="0"/>
                <a:cs typeface="Rubik" pitchFamily="2" charset="-79"/>
              </a:rPr>
              <a:t>Réunion d’information: lundi 15.09.2025 de 15h à 16h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2BC19FC-07D6-9BFE-9F8A-458FB6ACC34B}"/>
              </a:ext>
            </a:extLst>
          </p:cNvPr>
          <p:cNvSpPr txBox="1"/>
          <p:nvPr/>
        </p:nvSpPr>
        <p:spPr>
          <a:xfrm>
            <a:off x="514021" y="11124192"/>
            <a:ext cx="8827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bg1"/>
                </a:solidFill>
                <a:latin typeface="Montserrat" panose="00000500000000000000" pitchFamily="2" charset="0"/>
                <a:cs typeface="Rubik" pitchFamily="2" charset="-79"/>
              </a:rPr>
              <a:t>         </a:t>
            </a:r>
            <a:r>
              <a:rPr lang="fr-FR" sz="2400" b="1" dirty="0">
                <a:solidFill>
                  <a:schemeClr val="bg1"/>
                </a:solidFill>
                <a:latin typeface="Montserrat" panose="00000500000000000000" pitchFamily="2" charset="0"/>
                <a:cs typeface="Rubik" pitchFamily="2" charset="-79"/>
              </a:rPr>
              <a:t>Suivi d’un atelier de 12 séances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5DCACC5-5E0C-2468-9DE4-67CB63E8DD98}"/>
              </a:ext>
            </a:extLst>
          </p:cNvPr>
          <p:cNvSpPr txBox="1"/>
          <p:nvPr/>
        </p:nvSpPr>
        <p:spPr>
          <a:xfrm>
            <a:off x="702944" y="11654958"/>
            <a:ext cx="9572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chemeClr val="bg1"/>
                </a:solidFill>
                <a:latin typeface="Montserrat" panose="00000500000000000000" pitchFamily="2" charset="0"/>
                <a:cs typeface="Rubik" pitchFamily="2" charset="-79"/>
              </a:rPr>
              <a:t>  Mairie, </a:t>
            </a:r>
            <a:r>
              <a:rPr lang="fr-FR" sz="2800" b="1" dirty="0">
                <a:solidFill>
                  <a:schemeClr val="bg1"/>
                </a:solidFill>
                <a:latin typeface="Montserrat" panose="00000500000000000000" pitchFamily="2" charset="0"/>
                <a:cs typeface="Rubik" pitchFamily="2" charset="-79"/>
              </a:rPr>
              <a:t>Salle du conseil,  place de la liberté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9F89808-DFE7-0B5E-BA75-BC4C5892376C}"/>
              </a:ext>
            </a:extLst>
          </p:cNvPr>
          <p:cNvSpPr txBox="1"/>
          <p:nvPr/>
        </p:nvSpPr>
        <p:spPr>
          <a:xfrm rot="120000">
            <a:off x="4079033" y="12383484"/>
            <a:ext cx="69634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 b="1" dirty="0">
                <a:latin typeface="Rubik" pitchFamily="2" charset="-79"/>
                <a:cs typeface="Rubik" pitchFamily="2" charset="-79"/>
              </a:rPr>
              <a:t>Réservé aux personnes de 60 ans et +</a:t>
            </a:r>
          </a:p>
          <a:p>
            <a:pPr algn="ctr"/>
            <a:r>
              <a:rPr lang="fr-FR" sz="2200" b="1" dirty="0">
                <a:latin typeface="Rubik" pitchFamily="2" charset="-79"/>
                <a:cs typeface="Rubik" pitchFamily="2" charset="-79"/>
              </a:rPr>
              <a:t> Inscriptions à l’issue de la réunion </a:t>
            </a:r>
          </a:p>
        </p:txBody>
      </p:sp>
      <p:pic>
        <p:nvPicPr>
          <p:cNvPr id="1026" name="Image 3">
            <a:extLst>
              <a:ext uri="{FF2B5EF4-FFF2-40B4-BE49-F238E27FC236}">
                <a16:creationId xmlns:a16="http://schemas.microsoft.com/office/drawing/2014/main" id="{8D6CBCA4-7292-44D7-EB5B-010E7D750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4865" y="14178129"/>
            <a:ext cx="775530" cy="709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 descr="Une image contenant feux d’artifice&#10;&#10;Description générée automatiquement">
            <a:extLst>
              <a:ext uri="{FF2B5EF4-FFF2-40B4-BE49-F238E27FC236}">
                <a16:creationId xmlns:a16="http://schemas.microsoft.com/office/drawing/2014/main" id="{8763A81F-E473-1FBF-827D-FAFDFF73CAF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9" t="24839" r="23226" b="20967"/>
          <a:stretch/>
        </p:blipFill>
        <p:spPr bwMode="auto">
          <a:xfrm>
            <a:off x="9740396" y="13871272"/>
            <a:ext cx="1313368" cy="13858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 12" descr="Une image contenant texte, Police, Graphique, logo&#10;&#10;Le contenu généré par l’IA peut être incorrect.">
            <a:extLst>
              <a:ext uri="{FF2B5EF4-FFF2-40B4-BE49-F238E27FC236}">
                <a16:creationId xmlns:a16="http://schemas.microsoft.com/office/drawing/2014/main" id="{37E57007-9B71-AEC4-E86B-19B719AAFF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9040" y="14768873"/>
            <a:ext cx="871505" cy="41397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FFEF330C-E7A6-7B84-6250-EA42469AC330}"/>
              </a:ext>
            </a:extLst>
          </p:cNvPr>
          <p:cNvSpPr txBox="1"/>
          <p:nvPr/>
        </p:nvSpPr>
        <p:spPr>
          <a:xfrm>
            <a:off x="8236664" y="1914711"/>
            <a:ext cx="3430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</a:rPr>
              <a:t>  CAMORS </a:t>
            </a:r>
          </a:p>
        </p:txBody>
      </p:sp>
    </p:spTree>
    <p:extLst>
      <p:ext uri="{BB962C8B-B14F-4D97-AF65-F5344CB8AC3E}">
        <p14:creationId xmlns:p14="http://schemas.microsoft.com/office/powerpoint/2010/main" val="339490541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Pour bien vieillir Bretagne">
      <a:dk1>
        <a:srgbClr val="000000"/>
      </a:dk1>
      <a:lt1>
        <a:srgbClr val="FFFFFF"/>
      </a:lt1>
      <a:dk2>
        <a:srgbClr val="A7A9AC"/>
      </a:dk2>
      <a:lt2>
        <a:srgbClr val="EAEDF6"/>
      </a:lt2>
      <a:accent1>
        <a:srgbClr val="00B221"/>
      </a:accent1>
      <a:accent2>
        <a:srgbClr val="034FC4"/>
      </a:accent2>
      <a:accent3>
        <a:srgbClr val="0069FF"/>
      </a:accent3>
      <a:accent4>
        <a:srgbClr val="17C3CA"/>
      </a:accent4>
      <a:accent5>
        <a:srgbClr val="91F254"/>
      </a:accent5>
      <a:accent6>
        <a:srgbClr val="2D2DB9"/>
      </a:accent6>
      <a:hlink>
        <a:srgbClr val="0069FF"/>
      </a:hlink>
      <a:folHlink>
        <a:srgbClr val="B2B2B2"/>
      </a:folHlink>
    </a:clrScheme>
    <a:fontScheme name="Pour bien vieillir Bretagne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5404DB78A548E40A4BF8E814F67D5FD" ma:contentTypeVersion="18" ma:contentTypeDescription="Crée un document." ma:contentTypeScope="" ma:versionID="4693ac1cc3e937fb58f547c0e23cfe5c">
  <xsd:schema xmlns:xsd="http://www.w3.org/2001/XMLSchema" xmlns:xs="http://www.w3.org/2001/XMLSchema" xmlns:p="http://schemas.microsoft.com/office/2006/metadata/properties" xmlns:ns2="a322d76d-9c6d-46b0-8ca2-20a26b80cb4e" xmlns:ns3="9472c8c0-ae51-4fb2-af04-a4dfb3e4c391" targetNamespace="http://schemas.microsoft.com/office/2006/metadata/properties" ma:root="true" ma:fieldsID="439b49dc4a90d7d65cfc90190d3a3e89" ns2:_="" ns3:_="">
    <xsd:import namespace="a322d76d-9c6d-46b0-8ca2-20a26b80cb4e"/>
    <xsd:import namespace="9472c8c0-ae51-4fb2-af04-a4dfb3e4c3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22d76d-9c6d-46b0-8ca2-20a26b80cb4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Balises d’images" ma:readOnly="false" ma:fieldId="{5cf76f15-5ced-4ddc-b409-7134ff3c332f}" ma:taxonomyMulti="true" ma:sspId="00bf0ad5-2444-456c-96b2-0375a38fde9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72c8c0-ae51-4fb2-af04-a4dfb3e4c39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ff37e2e6-0473-47b1-8703-0412ecc4ff33}" ma:internalName="TaxCatchAll" ma:showField="CatchAllData" ma:web="9472c8c0-ae51-4fb2-af04-a4dfb3e4c3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322d76d-9c6d-46b0-8ca2-20a26b80cb4e">
      <Terms xmlns="http://schemas.microsoft.com/office/infopath/2007/PartnerControls"/>
    </lcf76f155ced4ddcb4097134ff3c332f>
    <TaxCatchAll xmlns="9472c8c0-ae51-4fb2-af04-a4dfb3e4c391" xsi:nil="true"/>
  </documentManagement>
</p:properties>
</file>

<file path=customXml/itemProps1.xml><?xml version="1.0" encoding="utf-8"?>
<ds:datastoreItem xmlns:ds="http://schemas.openxmlformats.org/officeDocument/2006/customXml" ds:itemID="{B4175CA7-21F4-430C-8E69-59552806B81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322d76d-9c6d-46b0-8ca2-20a26b80cb4e"/>
    <ds:schemaRef ds:uri="9472c8c0-ae51-4fb2-af04-a4dfb3e4c3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3051357-9FBF-4FCC-9C23-949983F5232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5190C82-CEF2-435A-A329-8FF0238EAACB}">
  <ds:schemaRefs>
    <ds:schemaRef ds:uri="http://schemas.microsoft.com/office/2006/metadata/properties"/>
    <ds:schemaRef ds:uri="http://schemas.microsoft.com/office/infopath/2007/PartnerControls"/>
    <ds:schemaRef ds:uri="a322d76d-9c6d-46b0-8ca2-20a26b80cb4e"/>
    <ds:schemaRef ds:uri="9472c8c0-ae51-4fb2-af04-a4dfb3e4c391"/>
  </ds:schemaRefs>
</ds:datastoreItem>
</file>

<file path=docMetadata/LabelInfo.xml><?xml version="1.0" encoding="utf-8"?>
<clbl:labelList xmlns:clbl="http://schemas.microsoft.com/office/2020/mipLabelMetadata">
  <clbl:label id="{c8ed0d54-54d7-4498-9042-bf1d68447b7b}" enabled="1" method="Privileged" siteId="{7512341a-42c3-44bb-beee-e013048f1248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143</TotalTime>
  <Words>44</Words>
  <Application>Microsoft Office PowerPoint</Application>
  <PresentationFormat>Personnalisé</PresentationFormat>
  <Paragraphs>6</Paragraphs>
  <Slides>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6" baseType="lpstr">
      <vt:lpstr>Arial</vt:lpstr>
      <vt:lpstr>Calibri</vt:lpstr>
      <vt:lpstr>Montserrat</vt:lpstr>
      <vt:lpstr>Rubik</vt:lpstr>
      <vt:lpstr>Thème Office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TREGARO ANNE</dc:creator>
  <cp:lastModifiedBy>Isabelle Zerab</cp:lastModifiedBy>
  <cp:revision>9</cp:revision>
  <dcterms:created xsi:type="dcterms:W3CDTF">2024-04-03T12:28:00Z</dcterms:created>
  <dcterms:modified xsi:type="dcterms:W3CDTF">2025-07-23T16:39:48Z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ContentMarkingFooterText">
    <vt:lpwstr>Restreint, diffusion restreinte à l’interne de la Branche Retraite</vt:lpwstr>
  </property>
  <property fmtid="{D5CDD505-2E9C-101B-9397-08002B2CF9AE}" pid="3" name="ContentTypeId">
    <vt:lpwstr>0x010100D5404DB78A548E40A4BF8E814F67D5FD</vt:lpwstr>
  </property>
  <property fmtid="{D5CDD505-2E9C-101B-9397-08002B2CF9AE}" pid="4" name="MediaServiceImageTags">
    <vt:lpwstr/>
  </property>
</Properties>
</file>