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6" r:id="rId5"/>
  </p:sldIdLst>
  <p:sldSz cx="11053763" cy="154813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255DD-C9A6-4162-A7AD-4DE6DFE20951}" v="5" dt="2025-07-15T11:57:12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408" y="-53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Zerab" userId="344b6d97-6468-4247-b9ee-ed380ea7baa5" providerId="ADAL" clId="{334255DD-C9A6-4162-A7AD-4DE6DFE20951}"/>
    <pc:docChg chg="custSel modSld">
      <pc:chgData name="Isabelle Zerab" userId="344b6d97-6468-4247-b9ee-ed380ea7baa5" providerId="ADAL" clId="{334255DD-C9A6-4162-A7AD-4DE6DFE20951}" dt="2025-07-15T12:00:59.359" v="77" actId="14100"/>
      <pc:docMkLst>
        <pc:docMk/>
      </pc:docMkLst>
      <pc:sldChg chg="addSp delSp modSp mod">
        <pc:chgData name="Isabelle Zerab" userId="344b6d97-6468-4247-b9ee-ed380ea7baa5" providerId="ADAL" clId="{334255DD-C9A6-4162-A7AD-4DE6DFE20951}" dt="2025-07-15T12:00:59.359" v="77" actId="14100"/>
        <pc:sldMkLst>
          <pc:docMk/>
          <pc:sldMk cId="3394905416" sldId="256"/>
        </pc:sldMkLst>
        <pc:spChg chg="mod">
          <ac:chgData name="Isabelle Zerab" userId="344b6d97-6468-4247-b9ee-ed380ea7baa5" providerId="ADAL" clId="{334255DD-C9A6-4162-A7AD-4DE6DFE20951}" dt="2025-07-15T11:50:56.217" v="14" actId="255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Isabelle Zerab" userId="344b6d97-6468-4247-b9ee-ed380ea7baa5" providerId="ADAL" clId="{334255DD-C9A6-4162-A7AD-4DE6DFE20951}" dt="2025-07-15T11:51:14.578" v="17" actId="20577"/>
          <ac:spMkLst>
            <pc:docMk/>
            <pc:sldMk cId="3394905416" sldId="256"/>
            <ac:spMk id="6" creationId="{82BC19FC-07D6-9BFE-9F8A-458FB6ACC34B}"/>
          </ac:spMkLst>
        </pc:spChg>
        <pc:spChg chg="mod">
          <ac:chgData name="Isabelle Zerab" userId="344b6d97-6468-4247-b9ee-ed380ea7baa5" providerId="ADAL" clId="{334255DD-C9A6-4162-A7AD-4DE6DFE20951}" dt="2025-07-15T11:53:25.800" v="60" actId="1076"/>
          <ac:spMkLst>
            <pc:docMk/>
            <pc:sldMk cId="3394905416" sldId="256"/>
            <ac:spMk id="7" creationId="{85DCACC5-5E0C-2468-9DE4-67CB63E8DD98}"/>
          </ac:spMkLst>
        </pc:spChg>
        <pc:spChg chg="del">
          <ac:chgData name="Isabelle Zerab" userId="344b6d97-6468-4247-b9ee-ed380ea7baa5" providerId="ADAL" clId="{334255DD-C9A6-4162-A7AD-4DE6DFE20951}" dt="2025-07-15T11:57:37.629" v="72" actId="478"/>
          <ac:spMkLst>
            <pc:docMk/>
            <pc:sldMk cId="3394905416" sldId="256"/>
            <ac:spMk id="11" creationId="{CD5C1256-5AF5-A11D-5A8F-D7FCAE3F1E98}"/>
          </ac:spMkLst>
        </pc:spChg>
        <pc:picChg chg="add mod">
          <ac:chgData name="Isabelle Zerab" userId="344b6d97-6468-4247-b9ee-ed380ea7baa5" providerId="ADAL" clId="{334255DD-C9A6-4162-A7AD-4DE6DFE20951}" dt="2025-07-15T12:00:59.359" v="77" actId="14100"/>
          <ac:picMkLst>
            <pc:docMk/>
            <pc:sldMk cId="3394905416" sldId="256"/>
            <ac:picMk id="9" creationId="{1AC113F6-DB97-3142-411B-D90299DE6D0C}"/>
          </ac:picMkLst>
        </pc:picChg>
        <pc:picChg chg="del mod">
          <ac:chgData name="Isabelle Zerab" userId="344b6d97-6468-4247-b9ee-ed380ea7baa5" providerId="ADAL" clId="{334255DD-C9A6-4162-A7AD-4DE6DFE20951}" dt="2025-07-15T11:54:37.689" v="64" actId="21"/>
          <ac:picMkLst>
            <pc:docMk/>
            <pc:sldMk cId="3394905416" sldId="256"/>
            <ac:picMk id="1026" creationId="{8D6CBCA4-7292-44D7-EB5B-010E7D750B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r">
              <a:defRPr sz="1700"/>
            </a:lvl1pPr>
          </a:lstStyle>
          <a:p>
            <a:fld id="{243484C7-618D-4AC4-84C0-3867094AD508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11513" y="1787525"/>
            <a:ext cx="34432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64" tIns="66532" rIns="133064" bIns="665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6879752"/>
            <a:ext cx="7894446" cy="5628468"/>
          </a:xfrm>
          <a:prstGeom prst="rect">
            <a:avLst/>
          </a:prstGeom>
        </p:spPr>
        <p:txBody>
          <a:bodyPr vert="horz" lIns="133064" tIns="66532" rIns="133064" bIns="6653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13577791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13577791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r">
              <a:defRPr sz="17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A7A128C-833B-9F74-D064-095EB3D382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1053763" cy="15481300"/>
            <a:chOff x="0" y="0"/>
            <a:chExt cx="11053763" cy="15481300"/>
          </a:xfrm>
        </p:grpSpPr>
        <p:pic>
          <p:nvPicPr>
            <p:cNvPr id="2" name="Image 1" descr="Une image contenant texte, habits, Visage humain, arbre">
              <a:extLst>
                <a:ext uri="{FF2B5EF4-FFF2-40B4-BE49-F238E27FC236}">
                  <a16:creationId xmlns:a16="http://schemas.microsoft.com/office/drawing/2014/main" id="{ED17BA7B-9288-623A-613E-26A36A2597A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053763" cy="15481300"/>
            </a:xfrm>
            <a:prstGeom prst="rect">
              <a:avLst/>
            </a:prstGeom>
          </p:spPr>
        </p:pic>
        <p:pic>
          <p:nvPicPr>
            <p:cNvPr id="10" name="Image 9" descr="Une image contenant texte, logo, Police, symbole&#10;&#10;Description générée automatiquement">
              <a:extLst>
                <a:ext uri="{FF2B5EF4-FFF2-40B4-BE49-F238E27FC236}">
                  <a16:creationId xmlns:a16="http://schemas.microsoft.com/office/drawing/2014/main" id="{B51BDC3C-3F23-6559-9C78-B9B6CE204D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872" y="14125258"/>
              <a:ext cx="639875" cy="70912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536028" y="10484823"/>
            <a:ext cx="10218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Réunion d’information: 30 .09.2025 de 14h30 à 15h30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778765" y="11131738"/>
            <a:ext cx="882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       </a:t>
            </a:r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 d’un atelier de 12 séances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-1526130" y="11682816"/>
            <a:ext cx="14106021" cy="526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Salle polyvalente de Bubry, rue de </a:t>
            </a:r>
            <a:r>
              <a:rPr lang="fr-FR" sz="2800" b="1" dirty="0" err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Poulna</a:t>
            </a:r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079033" y="12383484"/>
            <a:ext cx="6963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Réservé aux personnes de 60 ans et +</a:t>
            </a:r>
          </a:p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 Inscriptions à l’issue de la réunion </a:t>
            </a:r>
          </a:p>
        </p:txBody>
      </p:sp>
      <p:pic>
        <p:nvPicPr>
          <p:cNvPr id="4" name="Image 3" descr="Une image contenant feux d’artifice&#10;&#10;Description générée automatiquement">
            <a:extLst>
              <a:ext uri="{FF2B5EF4-FFF2-40B4-BE49-F238E27FC236}">
                <a16:creationId xmlns:a16="http://schemas.microsoft.com/office/drawing/2014/main" id="{8763A81F-E473-1FBF-827D-FAFDFF73C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4839" r="23226" b="20967"/>
          <a:stretch/>
        </p:blipFill>
        <p:spPr bwMode="auto">
          <a:xfrm>
            <a:off x="9421622" y="13577231"/>
            <a:ext cx="1373063" cy="1448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37E57007-9B71-AEC4-E86B-19B719AAFF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40" y="14768873"/>
            <a:ext cx="871505" cy="41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Bubry">
            <a:extLst>
              <a:ext uri="{FF2B5EF4-FFF2-40B4-BE49-F238E27FC236}">
                <a16:creationId xmlns:a16="http://schemas.microsoft.com/office/drawing/2014/main" id="{1AC113F6-DB97-3142-411B-D90299DE6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704" y="14166069"/>
            <a:ext cx="639875" cy="602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404DB78A548E40A4BF8E814F67D5FD" ma:contentTypeVersion="18" ma:contentTypeDescription="Crée un document." ma:contentTypeScope="" ma:versionID="4693ac1cc3e937fb58f547c0e23cfe5c">
  <xsd:schema xmlns:xsd="http://www.w3.org/2001/XMLSchema" xmlns:xs="http://www.w3.org/2001/XMLSchema" xmlns:p="http://schemas.microsoft.com/office/2006/metadata/properties" xmlns:ns2="a322d76d-9c6d-46b0-8ca2-20a26b80cb4e" xmlns:ns3="9472c8c0-ae51-4fb2-af04-a4dfb3e4c391" targetNamespace="http://schemas.microsoft.com/office/2006/metadata/properties" ma:root="true" ma:fieldsID="439b49dc4a90d7d65cfc90190d3a3e89" ns2:_="" ns3:_="">
    <xsd:import namespace="a322d76d-9c6d-46b0-8ca2-20a26b80cb4e"/>
    <xsd:import namespace="9472c8c0-ae51-4fb2-af04-a4dfb3e4c3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2d76d-9c6d-46b0-8ca2-20a26b80c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0bf0ad5-2444-456c-96b2-0375a38fde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2c8c0-ae51-4fb2-af04-a4dfb3e4c3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f37e2e6-0473-47b1-8703-0412ecc4ff33}" ma:internalName="TaxCatchAll" ma:showField="CatchAllData" ma:web="9472c8c0-ae51-4fb2-af04-a4dfb3e4c3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22d76d-9c6d-46b0-8ca2-20a26b80cb4e">
      <Terms xmlns="http://schemas.microsoft.com/office/infopath/2007/PartnerControls"/>
    </lcf76f155ced4ddcb4097134ff3c332f>
    <TaxCatchAll xmlns="9472c8c0-ae51-4fb2-af04-a4dfb3e4c39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175CA7-21F4-430C-8E69-59552806B8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22d76d-9c6d-46b0-8ca2-20a26b80cb4e"/>
    <ds:schemaRef ds:uri="9472c8c0-ae51-4fb2-af04-a4dfb3e4c3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190C82-CEF2-435A-A329-8FF0238EAACB}">
  <ds:schemaRefs>
    <ds:schemaRef ds:uri="http://schemas.microsoft.com/office/2006/metadata/properties"/>
    <ds:schemaRef ds:uri="http://schemas.microsoft.com/office/infopath/2007/PartnerControls"/>
    <ds:schemaRef ds:uri="a322d76d-9c6d-46b0-8ca2-20a26b80cb4e"/>
    <ds:schemaRef ds:uri="9472c8c0-ae51-4fb2-af04-a4dfb3e4c391"/>
  </ds:schemaRefs>
</ds:datastoreItem>
</file>

<file path=customXml/itemProps3.xml><?xml version="1.0" encoding="utf-8"?>
<ds:datastoreItem xmlns:ds="http://schemas.openxmlformats.org/officeDocument/2006/customXml" ds:itemID="{53051357-9FBF-4FCC-9C23-949983F5232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41</Words>
  <Application>Microsoft Office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Isabelle Zerab</cp:lastModifiedBy>
  <cp:revision>9</cp:revision>
  <dcterms:created xsi:type="dcterms:W3CDTF">2024-04-03T12:28:00Z</dcterms:created>
  <dcterms:modified xsi:type="dcterms:W3CDTF">2025-07-15T12:01:01Z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0x010100D5404DB78A548E40A4BF8E814F67D5FD</vt:lpwstr>
  </property>
  <property fmtid="{D5CDD505-2E9C-101B-9397-08002B2CF9AE}" pid="4" name="MediaServiceImageTags">
    <vt:lpwstr/>
  </property>
</Properties>
</file>