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6"/>
  </p:notesMasterIdLst>
  <p:sldIdLst>
    <p:sldId id="264" r:id="rId5"/>
  </p:sldIdLst>
  <p:sldSz cx="11053763" cy="15481300"/>
  <p:notesSz cx="9866313" cy="142954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05F5FC-A556-4091-82F9-7561C466E366}" v="7" dt="2025-07-29T08:54:41.6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31" d="100"/>
          <a:sy n="31" d="100"/>
        </p:scale>
        <p:origin x="23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abelle Zerab" userId="344b6d97-6468-4247-b9ee-ed380ea7baa5" providerId="ADAL" clId="{0F0056AB-DDF1-4B4F-8E92-064F26DE7238}"/>
    <pc:docChg chg="custSel modSld">
      <pc:chgData name="Isabelle Zerab" userId="344b6d97-6468-4247-b9ee-ed380ea7baa5" providerId="ADAL" clId="{0F0056AB-DDF1-4B4F-8E92-064F26DE7238}" dt="2025-03-12T14:49:54.016" v="222" actId="1076"/>
      <pc:docMkLst>
        <pc:docMk/>
      </pc:docMkLst>
      <pc:sldChg chg="addSp delSp modSp mod">
        <pc:chgData name="Isabelle Zerab" userId="344b6d97-6468-4247-b9ee-ed380ea7baa5" providerId="ADAL" clId="{0F0056AB-DDF1-4B4F-8E92-064F26DE7238}" dt="2025-03-12T14:49:54.016" v="222" actId="1076"/>
        <pc:sldMkLst>
          <pc:docMk/>
          <pc:sldMk cId="2601414542" sldId="264"/>
        </pc:sldMkLst>
      </pc:sldChg>
    </pc:docChg>
  </pc:docChgLst>
  <pc:docChgLst>
    <pc:chgData name="Isabelle Zerab" userId="344b6d97-6468-4247-b9ee-ed380ea7baa5" providerId="ADAL" clId="{FCEFD3E6-3636-4155-9187-880870ED0045}"/>
    <pc:docChg chg="custSel modSld">
      <pc:chgData name="Isabelle Zerab" userId="344b6d97-6468-4247-b9ee-ed380ea7baa5" providerId="ADAL" clId="{FCEFD3E6-3636-4155-9187-880870ED0045}" dt="2025-07-29T08:40:11.318" v="39" actId="20577"/>
      <pc:docMkLst>
        <pc:docMk/>
      </pc:docMkLst>
      <pc:sldChg chg="modSp mod">
        <pc:chgData name="Isabelle Zerab" userId="344b6d97-6468-4247-b9ee-ed380ea7baa5" providerId="ADAL" clId="{FCEFD3E6-3636-4155-9187-880870ED0045}" dt="2025-07-29T08:40:11.318" v="39" actId="20577"/>
        <pc:sldMkLst>
          <pc:docMk/>
          <pc:sldMk cId="2601414542" sldId="264"/>
        </pc:sldMkLst>
        <pc:spChg chg="mod">
          <ac:chgData name="Isabelle Zerab" userId="344b6d97-6468-4247-b9ee-ed380ea7baa5" providerId="ADAL" clId="{FCEFD3E6-3636-4155-9187-880870ED0045}" dt="2025-07-29T08:39:48.256" v="35" actId="20577"/>
          <ac:spMkLst>
            <pc:docMk/>
            <pc:sldMk cId="2601414542" sldId="264"/>
            <ac:spMk id="5" creationId="{32354C19-21BB-E027-81DA-21ABD1C7C22A}"/>
          </ac:spMkLst>
        </pc:spChg>
        <pc:spChg chg="mod">
          <ac:chgData name="Isabelle Zerab" userId="344b6d97-6468-4247-b9ee-ed380ea7baa5" providerId="ADAL" clId="{FCEFD3E6-3636-4155-9187-880870ED0045}" dt="2025-07-29T08:40:02.033" v="38" actId="20577"/>
          <ac:spMkLst>
            <pc:docMk/>
            <pc:sldMk cId="2601414542" sldId="264"/>
            <ac:spMk id="7" creationId="{85DCACC5-5E0C-2468-9DE4-67CB63E8DD98}"/>
          </ac:spMkLst>
        </pc:spChg>
        <pc:spChg chg="mod">
          <ac:chgData name="Isabelle Zerab" userId="344b6d97-6468-4247-b9ee-ed380ea7baa5" providerId="ADAL" clId="{FCEFD3E6-3636-4155-9187-880870ED0045}" dt="2025-07-29T08:40:11.318" v="39" actId="20577"/>
          <ac:spMkLst>
            <pc:docMk/>
            <pc:sldMk cId="2601414542" sldId="264"/>
            <ac:spMk id="8" creationId="{D9F89808-DFE7-0B5E-BA75-BC4C5892376C}"/>
          </ac:spMkLst>
        </pc:spChg>
      </pc:sldChg>
    </pc:docChg>
  </pc:docChgLst>
  <pc:docChgLst>
    <pc:chgData name="Isabelle Zerab" userId="344b6d97-6468-4247-b9ee-ed380ea7baa5" providerId="ADAL" clId="{1D05F5FC-A556-4091-82F9-7561C466E366}"/>
    <pc:docChg chg="undo custSel modSld">
      <pc:chgData name="Isabelle Zerab" userId="344b6d97-6468-4247-b9ee-ed380ea7baa5" providerId="ADAL" clId="{1D05F5FC-A556-4091-82F9-7561C466E366}" dt="2025-07-29T08:55:21.159" v="261" actId="1076"/>
      <pc:docMkLst>
        <pc:docMk/>
      </pc:docMkLst>
      <pc:sldChg chg="addSp delSp modSp mod">
        <pc:chgData name="Isabelle Zerab" userId="344b6d97-6468-4247-b9ee-ed380ea7baa5" providerId="ADAL" clId="{1D05F5FC-A556-4091-82F9-7561C466E366}" dt="2025-07-29T08:55:21.159" v="261" actId="1076"/>
        <pc:sldMkLst>
          <pc:docMk/>
          <pc:sldMk cId="2601414542" sldId="264"/>
        </pc:sldMkLst>
        <pc:spChg chg="add mod">
          <ac:chgData name="Isabelle Zerab" userId="344b6d97-6468-4247-b9ee-ed380ea7baa5" providerId="ADAL" clId="{1D05F5FC-A556-4091-82F9-7561C466E366}" dt="2025-07-29T08:49:26.537" v="163" actId="1076"/>
          <ac:spMkLst>
            <pc:docMk/>
            <pc:sldMk cId="2601414542" sldId="264"/>
            <ac:spMk id="3" creationId="{11773A8B-35DD-E60C-ECD0-2DB4E3BB8C61}"/>
          </ac:spMkLst>
        </pc:spChg>
        <pc:spChg chg="mod">
          <ac:chgData name="Isabelle Zerab" userId="344b6d97-6468-4247-b9ee-ed380ea7baa5" providerId="ADAL" clId="{1D05F5FC-A556-4091-82F9-7561C466E366}" dt="2025-07-29T08:49:51.997" v="164" actId="255"/>
          <ac:spMkLst>
            <pc:docMk/>
            <pc:sldMk cId="2601414542" sldId="264"/>
            <ac:spMk id="5" creationId="{32354C19-21BB-E027-81DA-21ABD1C7C22A}"/>
          </ac:spMkLst>
        </pc:spChg>
        <pc:spChg chg="add del mod">
          <ac:chgData name="Isabelle Zerab" userId="344b6d97-6468-4247-b9ee-ed380ea7baa5" providerId="ADAL" clId="{1D05F5FC-A556-4091-82F9-7561C466E366}" dt="2025-07-29T08:54:41.673" v="253"/>
          <ac:spMkLst>
            <pc:docMk/>
            <pc:sldMk cId="2601414542" sldId="264"/>
            <ac:spMk id="6" creationId="{927DC303-0C47-9682-8655-C06D05ADAC75}"/>
          </ac:spMkLst>
        </pc:spChg>
        <pc:spChg chg="mod">
          <ac:chgData name="Isabelle Zerab" userId="344b6d97-6468-4247-b9ee-ed380ea7baa5" providerId="ADAL" clId="{1D05F5FC-A556-4091-82F9-7561C466E366}" dt="2025-07-29T08:45:43.570" v="91" actId="1076"/>
          <ac:spMkLst>
            <pc:docMk/>
            <pc:sldMk cId="2601414542" sldId="264"/>
            <ac:spMk id="7" creationId="{85DCACC5-5E0C-2468-9DE4-67CB63E8DD98}"/>
          </ac:spMkLst>
        </pc:spChg>
        <pc:spChg chg="mod">
          <ac:chgData name="Isabelle Zerab" userId="344b6d97-6468-4247-b9ee-ed380ea7baa5" providerId="ADAL" clId="{1D05F5FC-A556-4091-82F9-7561C466E366}" dt="2025-07-29T08:52:56.464" v="239" actId="255"/>
          <ac:spMkLst>
            <pc:docMk/>
            <pc:sldMk cId="2601414542" sldId="264"/>
            <ac:spMk id="8" creationId="{D9F89808-DFE7-0B5E-BA75-BC4C5892376C}"/>
          </ac:spMkLst>
        </pc:spChg>
        <pc:picChg chg="add mod">
          <ac:chgData name="Isabelle Zerab" userId="344b6d97-6468-4247-b9ee-ed380ea7baa5" providerId="ADAL" clId="{1D05F5FC-A556-4091-82F9-7561C466E366}" dt="2025-07-29T08:55:21.159" v="261" actId="1076"/>
          <ac:picMkLst>
            <pc:docMk/>
            <pc:sldMk cId="2601414542" sldId="264"/>
            <ac:picMk id="11" creationId="{49117F43-ABCD-4FD5-6446-B98E8FDE6B45}"/>
          </ac:picMkLst>
        </pc:picChg>
        <pc:picChg chg="del mod">
          <ac:chgData name="Isabelle Zerab" userId="344b6d97-6468-4247-b9ee-ed380ea7baa5" providerId="ADAL" clId="{1D05F5FC-A556-4091-82F9-7561C466E366}" dt="2025-07-29T08:54:41.659" v="251" actId="478"/>
          <ac:picMkLst>
            <pc:docMk/>
            <pc:sldMk cId="2601414542" sldId="264"/>
            <ac:picMk id="1027" creationId="{01A12AC2-4E2D-A4FC-606F-E36661E84786}"/>
          </ac:picMkLst>
        </pc:picChg>
      </pc:sldChg>
    </pc:docChg>
  </pc:docChgLst>
  <pc:docChgLst>
    <pc:chgData name="Isabelle Zerab" userId="344b6d97-6468-4247-b9ee-ed380ea7baa5" providerId="ADAL" clId="{82577E74-2792-45E3-9979-3523F140F2C8}"/>
    <pc:docChg chg="modSld">
      <pc:chgData name="Isabelle Zerab" userId="344b6d97-6468-4247-b9ee-ed380ea7baa5" providerId="ADAL" clId="{82577E74-2792-45E3-9979-3523F140F2C8}" dt="2025-04-02T13:07:50.753" v="23" actId="20577"/>
      <pc:docMkLst>
        <pc:docMk/>
      </pc:docMkLst>
      <pc:sldChg chg="modSp mod">
        <pc:chgData name="Isabelle Zerab" userId="344b6d97-6468-4247-b9ee-ed380ea7baa5" providerId="ADAL" clId="{82577E74-2792-45E3-9979-3523F140F2C8}" dt="2025-04-02T13:07:50.753" v="23" actId="20577"/>
        <pc:sldMkLst>
          <pc:docMk/>
          <pc:sldMk cId="2601414542" sldId="26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276255" cy="717647"/>
          </a:xfrm>
          <a:prstGeom prst="rect">
            <a:avLst/>
          </a:prstGeom>
        </p:spPr>
        <p:txBody>
          <a:bodyPr vert="horz" lIns="133064" tIns="66532" rIns="133064" bIns="66532" rtlCol="0"/>
          <a:lstStyle>
            <a:lvl1pPr algn="l">
              <a:defRPr sz="17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587733" y="0"/>
            <a:ext cx="4276254" cy="717647"/>
          </a:xfrm>
          <a:prstGeom prst="rect">
            <a:avLst/>
          </a:prstGeom>
        </p:spPr>
        <p:txBody>
          <a:bodyPr vert="horz" lIns="133064" tIns="66532" rIns="133064" bIns="66532" rtlCol="0"/>
          <a:lstStyle>
            <a:lvl1pPr algn="r">
              <a:defRPr sz="1700"/>
            </a:lvl1pPr>
          </a:lstStyle>
          <a:p>
            <a:fld id="{243484C7-618D-4AC4-84C0-3867094AD508}" type="datetimeFigureOut">
              <a:rPr lang="fr-FR" smtClean="0"/>
              <a:t>29/07/2025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211513" y="1787525"/>
            <a:ext cx="3443287" cy="4822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3064" tIns="66532" rIns="133064" bIns="66532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85934" y="6879752"/>
            <a:ext cx="7894446" cy="5628468"/>
          </a:xfrm>
          <a:prstGeom prst="rect">
            <a:avLst/>
          </a:prstGeom>
        </p:spPr>
        <p:txBody>
          <a:bodyPr vert="horz" lIns="133064" tIns="66532" rIns="133064" bIns="66532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2" y="13577791"/>
            <a:ext cx="4276255" cy="717647"/>
          </a:xfrm>
          <a:prstGeom prst="rect">
            <a:avLst/>
          </a:prstGeom>
        </p:spPr>
        <p:txBody>
          <a:bodyPr vert="horz" lIns="133064" tIns="66532" rIns="133064" bIns="66532" rtlCol="0" anchor="b"/>
          <a:lstStyle>
            <a:lvl1pPr algn="l">
              <a:defRPr sz="17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587733" y="13577791"/>
            <a:ext cx="4276254" cy="717647"/>
          </a:xfrm>
          <a:prstGeom prst="rect">
            <a:avLst/>
          </a:prstGeom>
        </p:spPr>
        <p:txBody>
          <a:bodyPr vert="horz" lIns="133064" tIns="66532" rIns="133064" bIns="66532" rtlCol="0" anchor="b"/>
          <a:lstStyle>
            <a:lvl1pPr algn="r">
              <a:defRPr sz="1700"/>
            </a:lvl1pPr>
          </a:lstStyle>
          <a:p>
            <a:fld id="{9FCF93D2-7520-4C13-A74D-EA7002D09C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0054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1pPr>
    <a:lvl2pPr marL="490758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2pPr>
    <a:lvl3pPr marL="981517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3pPr>
    <a:lvl4pPr marL="1472275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4pPr>
    <a:lvl5pPr marL="1963034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5pPr>
    <a:lvl6pPr marL="2453792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6pPr>
    <a:lvl7pPr marL="2944551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7pPr>
    <a:lvl8pPr marL="3435309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8pPr>
    <a:lvl9pPr marL="3926068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9032" y="2533631"/>
            <a:ext cx="9395699" cy="5389786"/>
          </a:xfrm>
        </p:spPr>
        <p:txBody>
          <a:bodyPr anchor="b"/>
          <a:lstStyle>
            <a:lvl1pPr algn="ctr">
              <a:defRPr sz="7253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1721" y="8131267"/>
            <a:ext cx="8290322" cy="3737729"/>
          </a:xfrm>
        </p:spPr>
        <p:txBody>
          <a:bodyPr/>
          <a:lstStyle>
            <a:lvl1pPr marL="0" indent="0" algn="ctr">
              <a:buNone/>
              <a:defRPr sz="2901"/>
            </a:lvl1pPr>
            <a:lvl2pPr marL="552709" indent="0" algn="ctr">
              <a:buNone/>
              <a:defRPr sz="2418"/>
            </a:lvl2pPr>
            <a:lvl3pPr marL="1105418" indent="0" algn="ctr">
              <a:buNone/>
              <a:defRPr sz="2176"/>
            </a:lvl3pPr>
            <a:lvl4pPr marL="1658127" indent="0" algn="ctr">
              <a:buNone/>
              <a:defRPr sz="1934"/>
            </a:lvl4pPr>
            <a:lvl5pPr marL="2210836" indent="0" algn="ctr">
              <a:buNone/>
              <a:defRPr sz="1934"/>
            </a:lvl5pPr>
            <a:lvl6pPr marL="2763545" indent="0" algn="ctr">
              <a:buNone/>
              <a:defRPr sz="1934"/>
            </a:lvl6pPr>
            <a:lvl7pPr marL="3316254" indent="0" algn="ctr">
              <a:buNone/>
              <a:defRPr sz="1934"/>
            </a:lvl7pPr>
            <a:lvl8pPr marL="3868964" indent="0" algn="ctr">
              <a:buNone/>
              <a:defRPr sz="1934"/>
            </a:lvl8pPr>
            <a:lvl9pPr marL="4421673" indent="0" algn="ctr">
              <a:buNone/>
              <a:defRPr sz="1934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29/07/2025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5705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29/07/2025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9774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10350" y="824236"/>
            <a:ext cx="2383468" cy="13119686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9947" y="824236"/>
            <a:ext cx="7012231" cy="13119686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29/07/2025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5597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29/07/2025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7185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189" y="3859578"/>
            <a:ext cx="9533871" cy="6439790"/>
          </a:xfrm>
        </p:spPr>
        <p:txBody>
          <a:bodyPr anchor="b"/>
          <a:lstStyle>
            <a:lvl1pPr>
              <a:defRPr sz="7253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189" y="10360291"/>
            <a:ext cx="9533871" cy="3386533"/>
          </a:xfrm>
        </p:spPr>
        <p:txBody>
          <a:bodyPr/>
          <a:lstStyle>
            <a:lvl1pPr marL="0" indent="0">
              <a:buNone/>
              <a:defRPr sz="2901">
                <a:solidFill>
                  <a:schemeClr val="tx1"/>
                </a:solidFill>
              </a:defRPr>
            </a:lvl1pPr>
            <a:lvl2pPr marL="552709" indent="0">
              <a:buNone/>
              <a:defRPr sz="2418">
                <a:solidFill>
                  <a:schemeClr val="tx1">
                    <a:tint val="75000"/>
                  </a:schemeClr>
                </a:solidFill>
              </a:defRPr>
            </a:lvl2pPr>
            <a:lvl3pPr marL="1105418" indent="0">
              <a:buNone/>
              <a:defRPr sz="2176">
                <a:solidFill>
                  <a:schemeClr val="tx1">
                    <a:tint val="75000"/>
                  </a:schemeClr>
                </a:solidFill>
              </a:defRPr>
            </a:lvl3pPr>
            <a:lvl4pPr marL="1658127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4pPr>
            <a:lvl5pPr marL="2210836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5pPr>
            <a:lvl6pPr marL="2763545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6pPr>
            <a:lvl7pPr marL="3316254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7pPr>
            <a:lvl8pPr marL="3868964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8pPr>
            <a:lvl9pPr marL="4421673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29/07/2025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2226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9946" y="4121179"/>
            <a:ext cx="4697849" cy="982274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5968" y="4121179"/>
            <a:ext cx="4697849" cy="982274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29/07/2025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0953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6" y="824239"/>
            <a:ext cx="9533871" cy="299233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1387" y="3795070"/>
            <a:ext cx="4676259" cy="1859905"/>
          </a:xfrm>
        </p:spPr>
        <p:txBody>
          <a:bodyPr anchor="b"/>
          <a:lstStyle>
            <a:lvl1pPr marL="0" indent="0">
              <a:buNone/>
              <a:defRPr sz="2901" b="1"/>
            </a:lvl1pPr>
            <a:lvl2pPr marL="552709" indent="0">
              <a:buNone/>
              <a:defRPr sz="2418" b="1"/>
            </a:lvl2pPr>
            <a:lvl3pPr marL="1105418" indent="0">
              <a:buNone/>
              <a:defRPr sz="2176" b="1"/>
            </a:lvl3pPr>
            <a:lvl4pPr marL="1658127" indent="0">
              <a:buNone/>
              <a:defRPr sz="1934" b="1"/>
            </a:lvl4pPr>
            <a:lvl5pPr marL="2210836" indent="0">
              <a:buNone/>
              <a:defRPr sz="1934" b="1"/>
            </a:lvl5pPr>
            <a:lvl6pPr marL="2763545" indent="0">
              <a:buNone/>
              <a:defRPr sz="1934" b="1"/>
            </a:lvl6pPr>
            <a:lvl7pPr marL="3316254" indent="0">
              <a:buNone/>
              <a:defRPr sz="1934" b="1"/>
            </a:lvl7pPr>
            <a:lvl8pPr marL="3868964" indent="0">
              <a:buNone/>
              <a:defRPr sz="1934" b="1"/>
            </a:lvl8pPr>
            <a:lvl9pPr marL="4421673" indent="0">
              <a:buNone/>
              <a:defRPr sz="193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1387" y="5654975"/>
            <a:ext cx="4676259" cy="83176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95968" y="3795070"/>
            <a:ext cx="4699289" cy="1859905"/>
          </a:xfrm>
        </p:spPr>
        <p:txBody>
          <a:bodyPr anchor="b"/>
          <a:lstStyle>
            <a:lvl1pPr marL="0" indent="0">
              <a:buNone/>
              <a:defRPr sz="2901" b="1"/>
            </a:lvl1pPr>
            <a:lvl2pPr marL="552709" indent="0">
              <a:buNone/>
              <a:defRPr sz="2418" b="1"/>
            </a:lvl2pPr>
            <a:lvl3pPr marL="1105418" indent="0">
              <a:buNone/>
              <a:defRPr sz="2176" b="1"/>
            </a:lvl3pPr>
            <a:lvl4pPr marL="1658127" indent="0">
              <a:buNone/>
              <a:defRPr sz="1934" b="1"/>
            </a:lvl4pPr>
            <a:lvl5pPr marL="2210836" indent="0">
              <a:buNone/>
              <a:defRPr sz="1934" b="1"/>
            </a:lvl5pPr>
            <a:lvl6pPr marL="2763545" indent="0">
              <a:buNone/>
              <a:defRPr sz="1934" b="1"/>
            </a:lvl6pPr>
            <a:lvl7pPr marL="3316254" indent="0">
              <a:buNone/>
              <a:defRPr sz="1934" b="1"/>
            </a:lvl7pPr>
            <a:lvl8pPr marL="3868964" indent="0">
              <a:buNone/>
              <a:defRPr sz="1934" b="1"/>
            </a:lvl8pPr>
            <a:lvl9pPr marL="4421673" indent="0">
              <a:buNone/>
              <a:defRPr sz="193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5968" y="5654975"/>
            <a:ext cx="4699289" cy="83176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29/07/2025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8748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29/07/2025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0292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29/07/2025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897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6" y="1032087"/>
            <a:ext cx="3565126" cy="3612303"/>
          </a:xfrm>
        </p:spPr>
        <p:txBody>
          <a:bodyPr anchor="b"/>
          <a:lstStyle>
            <a:lvl1pPr>
              <a:defRPr sz="386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289" y="2229024"/>
            <a:ext cx="5595968" cy="11001757"/>
          </a:xfrm>
        </p:spPr>
        <p:txBody>
          <a:bodyPr/>
          <a:lstStyle>
            <a:lvl1pPr>
              <a:defRPr sz="3868"/>
            </a:lvl1pPr>
            <a:lvl2pPr>
              <a:defRPr sz="3385"/>
            </a:lvl2pPr>
            <a:lvl3pPr>
              <a:defRPr sz="2901"/>
            </a:lvl3pPr>
            <a:lvl4pPr>
              <a:defRPr sz="2418"/>
            </a:lvl4pPr>
            <a:lvl5pPr>
              <a:defRPr sz="2418"/>
            </a:lvl5pPr>
            <a:lvl6pPr>
              <a:defRPr sz="2418"/>
            </a:lvl6pPr>
            <a:lvl7pPr>
              <a:defRPr sz="2418"/>
            </a:lvl7pPr>
            <a:lvl8pPr>
              <a:defRPr sz="2418"/>
            </a:lvl8pPr>
            <a:lvl9pPr>
              <a:defRPr sz="2418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1386" y="4644390"/>
            <a:ext cx="3565126" cy="8604307"/>
          </a:xfrm>
        </p:spPr>
        <p:txBody>
          <a:bodyPr/>
          <a:lstStyle>
            <a:lvl1pPr marL="0" indent="0">
              <a:buNone/>
              <a:defRPr sz="1934"/>
            </a:lvl1pPr>
            <a:lvl2pPr marL="552709" indent="0">
              <a:buNone/>
              <a:defRPr sz="1692"/>
            </a:lvl2pPr>
            <a:lvl3pPr marL="1105418" indent="0">
              <a:buNone/>
              <a:defRPr sz="1451"/>
            </a:lvl3pPr>
            <a:lvl4pPr marL="1658127" indent="0">
              <a:buNone/>
              <a:defRPr sz="1209"/>
            </a:lvl4pPr>
            <a:lvl5pPr marL="2210836" indent="0">
              <a:buNone/>
              <a:defRPr sz="1209"/>
            </a:lvl5pPr>
            <a:lvl6pPr marL="2763545" indent="0">
              <a:buNone/>
              <a:defRPr sz="1209"/>
            </a:lvl6pPr>
            <a:lvl7pPr marL="3316254" indent="0">
              <a:buNone/>
              <a:defRPr sz="1209"/>
            </a:lvl7pPr>
            <a:lvl8pPr marL="3868964" indent="0">
              <a:buNone/>
              <a:defRPr sz="1209"/>
            </a:lvl8pPr>
            <a:lvl9pPr marL="4421673" indent="0">
              <a:buNone/>
              <a:defRPr sz="1209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29/07/2025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9592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6" y="1032087"/>
            <a:ext cx="3565126" cy="3612303"/>
          </a:xfrm>
        </p:spPr>
        <p:txBody>
          <a:bodyPr anchor="b"/>
          <a:lstStyle>
            <a:lvl1pPr>
              <a:defRPr sz="386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289" y="2229024"/>
            <a:ext cx="5595968" cy="11001757"/>
          </a:xfrm>
        </p:spPr>
        <p:txBody>
          <a:bodyPr anchor="t"/>
          <a:lstStyle>
            <a:lvl1pPr marL="0" indent="0">
              <a:buNone/>
              <a:defRPr sz="3868"/>
            </a:lvl1pPr>
            <a:lvl2pPr marL="552709" indent="0">
              <a:buNone/>
              <a:defRPr sz="3385"/>
            </a:lvl2pPr>
            <a:lvl3pPr marL="1105418" indent="0">
              <a:buNone/>
              <a:defRPr sz="2901"/>
            </a:lvl3pPr>
            <a:lvl4pPr marL="1658127" indent="0">
              <a:buNone/>
              <a:defRPr sz="2418"/>
            </a:lvl4pPr>
            <a:lvl5pPr marL="2210836" indent="0">
              <a:buNone/>
              <a:defRPr sz="2418"/>
            </a:lvl5pPr>
            <a:lvl6pPr marL="2763545" indent="0">
              <a:buNone/>
              <a:defRPr sz="2418"/>
            </a:lvl6pPr>
            <a:lvl7pPr marL="3316254" indent="0">
              <a:buNone/>
              <a:defRPr sz="2418"/>
            </a:lvl7pPr>
            <a:lvl8pPr marL="3868964" indent="0">
              <a:buNone/>
              <a:defRPr sz="2418"/>
            </a:lvl8pPr>
            <a:lvl9pPr marL="4421673" indent="0">
              <a:buNone/>
              <a:defRPr sz="2418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1386" y="4644390"/>
            <a:ext cx="3565126" cy="8604307"/>
          </a:xfrm>
        </p:spPr>
        <p:txBody>
          <a:bodyPr/>
          <a:lstStyle>
            <a:lvl1pPr marL="0" indent="0">
              <a:buNone/>
              <a:defRPr sz="1934"/>
            </a:lvl1pPr>
            <a:lvl2pPr marL="552709" indent="0">
              <a:buNone/>
              <a:defRPr sz="1692"/>
            </a:lvl2pPr>
            <a:lvl3pPr marL="1105418" indent="0">
              <a:buNone/>
              <a:defRPr sz="1451"/>
            </a:lvl3pPr>
            <a:lvl4pPr marL="1658127" indent="0">
              <a:buNone/>
              <a:defRPr sz="1209"/>
            </a:lvl4pPr>
            <a:lvl5pPr marL="2210836" indent="0">
              <a:buNone/>
              <a:defRPr sz="1209"/>
            </a:lvl5pPr>
            <a:lvl6pPr marL="2763545" indent="0">
              <a:buNone/>
              <a:defRPr sz="1209"/>
            </a:lvl6pPr>
            <a:lvl7pPr marL="3316254" indent="0">
              <a:buNone/>
              <a:defRPr sz="1209"/>
            </a:lvl7pPr>
            <a:lvl8pPr marL="3868964" indent="0">
              <a:buNone/>
              <a:defRPr sz="1209"/>
            </a:lvl8pPr>
            <a:lvl9pPr marL="4421673" indent="0">
              <a:buNone/>
              <a:defRPr sz="1209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29/07/2025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6915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9946" y="824239"/>
            <a:ext cx="9533871" cy="2992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9946" y="4121179"/>
            <a:ext cx="9533871" cy="9822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946" y="14348875"/>
            <a:ext cx="2487097" cy="824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66072-47F2-4ADE-89C0-5726290E552F}" type="datetimeFigureOut">
              <a:rPr lang="fr-FR" smtClean="0"/>
              <a:t>29/07/2025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61559" y="14348875"/>
            <a:ext cx="3730645" cy="824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6720" y="14348875"/>
            <a:ext cx="2487097" cy="824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4652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105418" rtl="0" eaLnBrk="1" latinLnBrk="0" hangingPunct="1">
        <a:lnSpc>
          <a:spcPct val="90000"/>
        </a:lnSpc>
        <a:spcBef>
          <a:spcPct val="0"/>
        </a:spcBef>
        <a:buNone/>
        <a:defRPr sz="53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6355" indent="-276355" algn="l" defTabSz="1105418" rtl="0" eaLnBrk="1" latinLnBrk="0" hangingPunct="1">
        <a:lnSpc>
          <a:spcPct val="90000"/>
        </a:lnSpc>
        <a:spcBef>
          <a:spcPts val="1209"/>
        </a:spcBef>
        <a:buFont typeface="Arial" panose="020B0604020202020204" pitchFamily="34" charset="0"/>
        <a:buChar char="•"/>
        <a:defRPr sz="3385" kern="1200">
          <a:solidFill>
            <a:schemeClr val="tx1"/>
          </a:solidFill>
          <a:latin typeface="+mn-lt"/>
          <a:ea typeface="+mn-ea"/>
          <a:cs typeface="+mn-cs"/>
        </a:defRPr>
      </a:lvl1pPr>
      <a:lvl2pPr marL="829064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901" kern="1200">
          <a:solidFill>
            <a:schemeClr val="tx1"/>
          </a:solidFill>
          <a:latin typeface="+mn-lt"/>
          <a:ea typeface="+mn-ea"/>
          <a:cs typeface="+mn-cs"/>
        </a:defRPr>
      </a:lvl2pPr>
      <a:lvl3pPr marL="1381773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418" kern="1200">
          <a:solidFill>
            <a:schemeClr val="tx1"/>
          </a:solidFill>
          <a:latin typeface="+mn-lt"/>
          <a:ea typeface="+mn-ea"/>
          <a:cs typeface="+mn-cs"/>
        </a:defRPr>
      </a:lvl3pPr>
      <a:lvl4pPr marL="1934482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4pPr>
      <a:lvl5pPr marL="2487191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5pPr>
      <a:lvl6pPr marL="3039900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6pPr>
      <a:lvl7pPr marL="3592609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7pPr>
      <a:lvl8pPr marL="4145318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8pPr>
      <a:lvl9pPr marL="4698027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1pPr>
      <a:lvl2pPr marL="552709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2pPr>
      <a:lvl3pPr marL="1105418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3pPr>
      <a:lvl4pPr marL="1658127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4pPr>
      <a:lvl5pPr marL="2210836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5pPr>
      <a:lvl6pPr marL="2763545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6pPr>
      <a:lvl7pPr marL="3316254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7pPr>
      <a:lvl8pPr marL="3868964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8pPr>
      <a:lvl9pPr marL="4421673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9AD5A24C-2A85-DDA4-8624-37AE3C1CE68D}"/>
              </a:ext>
            </a:extLst>
          </p:cNvPr>
          <p:cNvGrpSpPr>
            <a:grpSpLocks/>
          </p:cNvGrpSpPr>
          <p:nvPr/>
        </p:nvGrpSpPr>
        <p:grpSpPr>
          <a:xfrm>
            <a:off x="32045" y="473778"/>
            <a:ext cx="11053764" cy="15481301"/>
            <a:chOff x="-1" y="-1"/>
            <a:chExt cx="11053764" cy="15481301"/>
          </a:xfrm>
        </p:grpSpPr>
        <p:pic>
          <p:nvPicPr>
            <p:cNvPr id="4" name="Image 3" descr="Une image contenant texte, Visage humain, personne, habits&#10;&#10;Description générée automatiquement">
              <a:extLst>
                <a:ext uri="{FF2B5EF4-FFF2-40B4-BE49-F238E27FC236}">
                  <a16:creationId xmlns:a16="http://schemas.microsoft.com/office/drawing/2014/main" id="{6425003A-0EF5-6ADF-1A85-B9BF5C22F89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2"/>
            <a:srcRect b="965"/>
            <a:stretch/>
          </p:blipFill>
          <p:spPr>
            <a:xfrm>
              <a:off x="-1" y="-1"/>
              <a:ext cx="11053764" cy="15481301"/>
            </a:xfrm>
            <a:prstGeom prst="rect">
              <a:avLst/>
            </a:prstGeom>
          </p:spPr>
        </p:pic>
        <p:pic>
          <p:nvPicPr>
            <p:cNvPr id="10" name="Image 9" descr="Une image contenant texte, logo, Police, symbole&#10;&#10;Description générée automatiquement">
              <a:extLst>
                <a:ext uri="{FF2B5EF4-FFF2-40B4-BE49-F238E27FC236}">
                  <a16:creationId xmlns:a16="http://schemas.microsoft.com/office/drawing/2014/main" id="{B51BDC3C-3F23-6559-9C78-B9B6CE204DA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41872" y="14125258"/>
              <a:ext cx="639875" cy="709126"/>
            </a:xfrm>
            <a:prstGeom prst="rect">
              <a:avLst/>
            </a:prstGeom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32354C19-21BB-E027-81DA-21ABD1C7C22A}"/>
              </a:ext>
            </a:extLst>
          </p:cNvPr>
          <p:cNvSpPr txBox="1"/>
          <p:nvPr/>
        </p:nvSpPr>
        <p:spPr>
          <a:xfrm>
            <a:off x="598306" y="10929558"/>
            <a:ext cx="98519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Réunion d’information : mardi 13 janvier </a:t>
            </a:r>
          </a:p>
          <a:p>
            <a:pPr algn="ctr"/>
            <a:r>
              <a:rPr lang="fr-FR" sz="36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De 14h30 à 15 h30</a:t>
            </a:r>
          </a:p>
          <a:p>
            <a:pPr algn="ctr"/>
            <a:r>
              <a:rPr lang="fr-FR" sz="36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  Mairie d’Arradon , salle du conseil</a:t>
            </a:r>
            <a:endParaRPr lang="fr-FR" sz="3600" dirty="0">
              <a:solidFill>
                <a:schemeClr val="bg1"/>
              </a:solidFill>
              <a:latin typeface="Montserrat" panose="00000500000000000000" pitchFamily="2" charset="0"/>
              <a:cs typeface="Rubik" pitchFamily="2" charset="-79"/>
            </a:endParaRPr>
          </a:p>
          <a:p>
            <a:endParaRPr lang="fr-FR" sz="3200" dirty="0">
              <a:solidFill>
                <a:schemeClr val="bg1"/>
              </a:solidFill>
              <a:latin typeface="Montserrat" panose="00000500000000000000" pitchFamily="2" charset="0"/>
              <a:cs typeface="Rubik" pitchFamily="2" charset="-79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5DCACC5-5E0C-2468-9DE4-67CB63E8DD98}"/>
              </a:ext>
            </a:extLst>
          </p:cNvPr>
          <p:cNvSpPr txBox="1"/>
          <p:nvPr/>
        </p:nvSpPr>
        <p:spPr>
          <a:xfrm>
            <a:off x="3355428" y="10558950"/>
            <a:ext cx="9636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9F89808-DFE7-0B5E-BA75-BC4C5892376C}"/>
              </a:ext>
            </a:extLst>
          </p:cNvPr>
          <p:cNvSpPr txBox="1"/>
          <p:nvPr/>
        </p:nvSpPr>
        <p:spPr>
          <a:xfrm rot="120000">
            <a:off x="4365607" y="12831477"/>
            <a:ext cx="63938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Rubik" pitchFamily="2" charset="-79"/>
                <a:cs typeface="Rubik" pitchFamily="2" charset="-79"/>
              </a:rPr>
              <a:t>Renseignements : </a:t>
            </a:r>
          </a:p>
          <a:p>
            <a:pPr algn="ctr"/>
            <a:r>
              <a:rPr lang="fr-FR" sz="2800" dirty="0">
                <a:latin typeface="Rubik" pitchFamily="2" charset="-79"/>
                <a:cs typeface="Rubik" pitchFamily="2" charset="-79"/>
              </a:rPr>
              <a:t>Inscriptions à l’’issue de la réunion  </a:t>
            </a:r>
          </a:p>
        </p:txBody>
      </p:sp>
      <p:pic>
        <p:nvPicPr>
          <p:cNvPr id="12" name="Image 11" descr="Une image contenant Graphique, capture d’écran, graphisme, Police&#10;&#10;Description générée automatiquement">
            <a:extLst>
              <a:ext uri="{FF2B5EF4-FFF2-40B4-BE49-F238E27FC236}">
                <a16:creationId xmlns:a16="http://schemas.microsoft.com/office/drawing/2014/main" id="{E8A9C074-3877-C012-28BC-3A687C2FAD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3" t="25356" r="23944" b="22809"/>
          <a:stretch/>
        </p:blipFill>
        <p:spPr>
          <a:xfrm>
            <a:off x="9722827" y="14338535"/>
            <a:ext cx="1362982" cy="133797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1773A8B-35DD-E60C-ECD0-2DB4E3BB8C61}"/>
              </a:ext>
            </a:extLst>
          </p:cNvPr>
          <p:cNvSpPr txBox="1"/>
          <p:nvPr/>
        </p:nvSpPr>
        <p:spPr>
          <a:xfrm>
            <a:off x="8493855" y="2721324"/>
            <a:ext cx="3177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Arradon </a:t>
            </a:r>
          </a:p>
        </p:txBody>
      </p:sp>
      <p:pic>
        <p:nvPicPr>
          <p:cNvPr id="11" name="Image 10" descr="Une image contenant Police, Graphique, texte, graphisme&#10;&#10;Le contenu généré par l’IA peut être incorrect.">
            <a:extLst>
              <a:ext uri="{FF2B5EF4-FFF2-40B4-BE49-F238E27FC236}">
                <a16:creationId xmlns:a16="http://schemas.microsoft.com/office/drawing/2014/main" id="{49117F43-ABCD-4FD5-6446-B98E8FDE6B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999" y="14730241"/>
            <a:ext cx="1227483" cy="60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1454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our bien vieillir Bretagne">
      <a:dk1>
        <a:srgbClr val="000000"/>
      </a:dk1>
      <a:lt1>
        <a:srgbClr val="FFFFFF"/>
      </a:lt1>
      <a:dk2>
        <a:srgbClr val="A7A9AC"/>
      </a:dk2>
      <a:lt2>
        <a:srgbClr val="EAEDF6"/>
      </a:lt2>
      <a:accent1>
        <a:srgbClr val="00B221"/>
      </a:accent1>
      <a:accent2>
        <a:srgbClr val="034FC4"/>
      </a:accent2>
      <a:accent3>
        <a:srgbClr val="0069FF"/>
      </a:accent3>
      <a:accent4>
        <a:srgbClr val="17C3CA"/>
      </a:accent4>
      <a:accent5>
        <a:srgbClr val="91F254"/>
      </a:accent5>
      <a:accent6>
        <a:srgbClr val="2D2DB9"/>
      </a:accent6>
      <a:hlink>
        <a:srgbClr val="0069FF"/>
      </a:hlink>
      <a:folHlink>
        <a:srgbClr val="B2B2B2"/>
      </a:folHlink>
    </a:clrScheme>
    <a:fontScheme name="Pour bien vieillir Bretagne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322d76d-9c6d-46b0-8ca2-20a26b80cb4e">
      <Terms xmlns="http://schemas.microsoft.com/office/infopath/2007/PartnerControls"/>
    </lcf76f155ced4ddcb4097134ff3c332f>
    <TaxCatchAll xmlns="9472c8c0-ae51-4fb2-af04-a4dfb3e4c39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404DB78A548E40A4BF8E814F67D5FD" ma:contentTypeVersion="18" ma:contentTypeDescription="Crée un document." ma:contentTypeScope="" ma:versionID="4693ac1cc3e937fb58f547c0e23cfe5c">
  <xsd:schema xmlns:xsd="http://www.w3.org/2001/XMLSchema" xmlns:xs="http://www.w3.org/2001/XMLSchema" xmlns:p="http://schemas.microsoft.com/office/2006/metadata/properties" xmlns:ns2="a322d76d-9c6d-46b0-8ca2-20a26b80cb4e" xmlns:ns3="9472c8c0-ae51-4fb2-af04-a4dfb3e4c391" targetNamespace="http://schemas.microsoft.com/office/2006/metadata/properties" ma:root="true" ma:fieldsID="439b49dc4a90d7d65cfc90190d3a3e89" ns2:_="" ns3:_="">
    <xsd:import namespace="a322d76d-9c6d-46b0-8ca2-20a26b80cb4e"/>
    <xsd:import namespace="9472c8c0-ae51-4fb2-af04-a4dfb3e4c3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22d76d-9c6d-46b0-8ca2-20a26b80cb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00bf0ad5-2444-456c-96b2-0375a38fde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72c8c0-ae51-4fb2-af04-a4dfb3e4c39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ff37e2e6-0473-47b1-8703-0412ecc4ff33}" ma:internalName="TaxCatchAll" ma:showField="CatchAllData" ma:web="9472c8c0-ae51-4fb2-af04-a4dfb3e4c3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190C82-CEF2-435A-A329-8FF0238EAACB}">
  <ds:schemaRefs>
    <ds:schemaRef ds:uri="http://purl.org/dc/terms/"/>
    <ds:schemaRef ds:uri="http://purl.org/dc/dcmitype/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9472c8c0-ae51-4fb2-af04-a4dfb3e4c391"/>
    <ds:schemaRef ds:uri="a322d76d-9c6d-46b0-8ca2-20a26b80cb4e"/>
  </ds:schemaRefs>
</ds:datastoreItem>
</file>

<file path=customXml/itemProps2.xml><?xml version="1.0" encoding="utf-8"?>
<ds:datastoreItem xmlns:ds="http://schemas.openxmlformats.org/officeDocument/2006/customXml" ds:itemID="{53051357-9FBF-4FCC-9C23-949983F523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175CA7-21F4-430C-8E69-59552806B8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22d76d-9c6d-46b0-8ca2-20a26b80cb4e"/>
    <ds:schemaRef ds:uri="9472c8c0-ae51-4fb2-af04-a4dfb3e4c3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c8ed0d54-54d7-4498-9042-bf1d68447b7b}" enabled="1" method="Privileged" siteId="{7512341a-42c3-44bb-beee-e013048f1248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</TotalTime>
  <Words>30</Words>
  <Application>Microsoft Office PowerPoint</Application>
  <PresentationFormat>Personnalisé</PresentationFormat>
  <Paragraphs>7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Arial</vt:lpstr>
      <vt:lpstr>Calibri</vt:lpstr>
      <vt:lpstr>Montserrat</vt:lpstr>
      <vt:lpstr>Rubik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TREGARO ANNE</dc:creator>
  <cp:lastModifiedBy>Isabelle Zerab</cp:lastModifiedBy>
  <cp:revision>9</cp:revision>
  <dcterms:created xsi:type="dcterms:W3CDTF">2024-04-03T12:28:00Z</dcterms:created>
  <dcterms:modified xsi:type="dcterms:W3CDTF">2025-07-29T08:55:27Z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Text">
    <vt:lpwstr>Restreint, diffusion restreinte à l’interne de la Branche Retraite</vt:lpwstr>
  </property>
  <property fmtid="{D5CDD505-2E9C-101B-9397-08002B2CF9AE}" pid="3" name="ContentTypeId">
    <vt:lpwstr>0x010100D5404DB78A548E40A4BF8E814F67D5FD</vt:lpwstr>
  </property>
  <property fmtid="{D5CDD505-2E9C-101B-9397-08002B2CF9AE}" pid="4" name="MediaServiceImageTags">
    <vt:lpwstr/>
  </property>
</Properties>
</file>