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3A924-ACB1-48CC-8B59-2A41E393EACA}" v="9" dt="2025-09-30T09:41:41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1" d="100"/>
          <a:sy n="31" d="100"/>
        </p:scale>
        <p:origin x="23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489DF3C4-0066-4CD7-A70C-1330378CD123}"/>
    <pc:docChg chg="undo custSel modSld">
      <pc:chgData name="Isabelle Zerab" userId="344b6d97-6468-4247-b9ee-ed380ea7baa5" providerId="ADAL" clId="{489DF3C4-0066-4CD7-A70C-1330378CD123}" dt="2025-09-30T09:44:48.180" v="180" actId="20577"/>
      <pc:docMkLst>
        <pc:docMk/>
      </pc:docMkLst>
      <pc:sldChg chg="addSp delSp modSp mod">
        <pc:chgData name="Isabelle Zerab" userId="344b6d97-6468-4247-b9ee-ed380ea7baa5" providerId="ADAL" clId="{489DF3C4-0066-4CD7-A70C-1330378CD123}" dt="2025-09-30T09:44:48.180" v="180" actId="20577"/>
        <pc:sldMkLst>
          <pc:docMk/>
          <pc:sldMk cId="3394905416" sldId="256"/>
        </pc:sldMkLst>
        <pc:spChg chg="mod">
          <ac:chgData name="Isabelle Zerab" userId="344b6d97-6468-4247-b9ee-ed380ea7baa5" providerId="ADAL" clId="{489DF3C4-0066-4CD7-A70C-1330378CD123}" dt="2025-09-30T09:36:13.341" v="61" actId="14100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Isabelle Zerab" userId="344b6d97-6468-4247-b9ee-ed380ea7baa5" providerId="ADAL" clId="{489DF3C4-0066-4CD7-A70C-1330378CD123}" dt="2025-09-30T09:44:48.180" v="180" actId="20577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Isabelle Zerab" userId="344b6d97-6468-4247-b9ee-ed380ea7baa5" providerId="ADAL" clId="{489DF3C4-0066-4CD7-A70C-1330378CD123}" dt="2025-09-30T09:40:18.982" v="82" actId="1076"/>
          <ac:spMkLst>
            <pc:docMk/>
            <pc:sldMk cId="3394905416" sldId="256"/>
            <ac:spMk id="7" creationId="{85DCACC5-5E0C-2468-9DE4-67CB63E8DD98}"/>
          </ac:spMkLst>
        </pc:spChg>
        <pc:spChg chg="add mod">
          <ac:chgData name="Isabelle Zerab" userId="344b6d97-6468-4247-b9ee-ed380ea7baa5" providerId="ADAL" clId="{489DF3C4-0066-4CD7-A70C-1330378CD123}" dt="2025-09-30T09:37:32.064" v="74" actId="1076"/>
          <ac:spMkLst>
            <pc:docMk/>
            <pc:sldMk cId="3394905416" sldId="256"/>
            <ac:spMk id="11" creationId="{724337A1-F557-EE0A-9531-1D3B902B17FA}"/>
          </ac:spMkLst>
        </pc:spChg>
        <pc:spChg chg="add del mod">
          <ac:chgData name="Isabelle Zerab" userId="344b6d97-6468-4247-b9ee-ed380ea7baa5" providerId="ADAL" clId="{489DF3C4-0066-4CD7-A70C-1330378CD123}" dt="2025-09-30T09:41:35.359" v="117"/>
          <ac:spMkLst>
            <pc:docMk/>
            <pc:sldMk cId="3394905416" sldId="256"/>
            <ac:spMk id="12" creationId="{B5CAEEE1-E26E-D67B-03E4-A3830F4BA6B8}"/>
          </ac:spMkLst>
        </pc:spChg>
        <pc:spChg chg="add mod">
          <ac:chgData name="Isabelle Zerab" userId="344b6d97-6468-4247-b9ee-ed380ea7baa5" providerId="ADAL" clId="{489DF3C4-0066-4CD7-A70C-1330378CD123}" dt="2025-09-30T09:44:44.180" v="178" actId="20577"/>
          <ac:spMkLst>
            <pc:docMk/>
            <pc:sldMk cId="3394905416" sldId="256"/>
            <ac:spMk id="14" creationId="{87B2F17C-8082-41A5-920E-024F61573C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A7A128C-833B-9F74-D064-095EB3D382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053763" cy="15481300"/>
            <a:chOff x="0" y="0"/>
            <a:chExt cx="11053763" cy="15481300"/>
          </a:xfrm>
        </p:grpSpPr>
        <p:pic>
          <p:nvPicPr>
            <p:cNvPr id="2" name="Image 1" descr="Une image contenant texte, habits, Visage humain, arbre">
              <a:extLst>
                <a:ext uri="{FF2B5EF4-FFF2-40B4-BE49-F238E27FC236}">
                  <a16:creationId xmlns:a16="http://schemas.microsoft.com/office/drawing/2014/main" id="{ED17BA7B-9288-623A-613E-26A36A2597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053763" cy="15481300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504498" y="10484823"/>
            <a:ext cx="1024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cs typeface="Rubik" pitchFamily="2" charset="-79"/>
              </a:rPr>
              <a:t>Réunion d’information</a:t>
            </a:r>
            <a:r>
              <a:rPr lang="fr-FR" sz="2400" b="1" dirty="0">
                <a:solidFill>
                  <a:schemeClr val="bg1"/>
                </a:solidFill>
                <a:cs typeface="Rubik" pitchFamily="2" charset="-79"/>
              </a:rPr>
              <a:t>:  </a:t>
            </a:r>
            <a:r>
              <a:rPr lang="fr-FR" sz="2400" b="1" dirty="0">
                <a:solidFill>
                  <a:schemeClr val="bg1"/>
                </a:solidFill>
              </a:rPr>
              <a:t>jeudi 11 décembre de 14h30 à 15h30</a:t>
            </a:r>
            <a:r>
              <a:rPr lang="fr-FR" sz="2400" b="1" dirty="0">
                <a:solidFill>
                  <a:schemeClr val="bg1"/>
                </a:solidFill>
                <a:cs typeface="Rubik" pitchFamily="2" charset="-79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940284" y="10677273"/>
            <a:ext cx="8827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     </a:t>
            </a:r>
            <a:r>
              <a:rPr lang="fr-FR" sz="2800" dirty="0"/>
              <a:t>, </a:t>
            </a:r>
          </a:p>
          <a:p>
            <a:pPr algn="ctr"/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  <a:p>
            <a:pPr algn="ctr"/>
            <a:r>
              <a:rPr lang="fr-FR" sz="2800" b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 </a:t>
            </a:r>
            <a:r>
              <a:rPr lang="fr-FR" sz="2400" b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</a:t>
            </a:r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d’un atelier de 12 séances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-1423522" y="12213783"/>
            <a:ext cx="14106021" cy="52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079033" y="12383484"/>
            <a:ext cx="696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Réservé aux personnes de 60 ans et +</a:t>
            </a:r>
          </a:p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 Inscriptions à l’issue de la réunion </a:t>
            </a:r>
          </a:p>
        </p:txBody>
      </p:sp>
      <p:pic>
        <p:nvPicPr>
          <p:cNvPr id="4" name="Image 3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8763A81F-E473-1FBF-827D-FAFDFF73C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839" r="23226" b="20967"/>
          <a:stretch/>
        </p:blipFill>
        <p:spPr bwMode="auto">
          <a:xfrm>
            <a:off x="9421622" y="13577231"/>
            <a:ext cx="1373063" cy="1448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7E57007-9B71-AEC4-E86B-19B719AAFF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40" y="14768873"/>
            <a:ext cx="871505" cy="4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Bubry">
            <a:extLst>
              <a:ext uri="{FF2B5EF4-FFF2-40B4-BE49-F238E27FC236}">
                <a16:creationId xmlns:a16="http://schemas.microsoft.com/office/drawing/2014/main" id="{1AC113F6-DB97-3142-411B-D90299DE6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04" y="14166069"/>
            <a:ext cx="639875" cy="602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4337A1-F557-EE0A-9531-1D3B902B17FA}"/>
              </a:ext>
            </a:extLst>
          </p:cNvPr>
          <p:cNvSpPr txBox="1"/>
          <p:nvPr/>
        </p:nvSpPr>
        <p:spPr>
          <a:xfrm>
            <a:off x="8781747" y="1883933"/>
            <a:ext cx="197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Brech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B2F17C-8082-41A5-920E-024F61573C90}"/>
              </a:ext>
            </a:extLst>
          </p:cNvPr>
          <p:cNvSpPr txBox="1"/>
          <p:nvPr/>
        </p:nvSpPr>
        <p:spPr>
          <a:xfrm>
            <a:off x="3664465" y="11062881"/>
            <a:ext cx="447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  Mairie, salle du conseil</a:t>
            </a:r>
          </a:p>
        </p:txBody>
      </p:sp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190C82-CEF2-435A-A329-8FF0238EAACB}">
  <ds:schemaRefs>
    <ds:schemaRef ds:uri="http://schemas.microsoft.com/office/2006/metadata/properties"/>
    <ds:schemaRef ds:uri="http://schemas.microsoft.com/office/infopath/2007/PartnerControls"/>
    <ds:schemaRef ds:uri="a322d76d-9c6d-46b0-8ca2-20a26b80cb4e"/>
    <ds:schemaRef ds:uri="9472c8c0-ae51-4fb2-af04-a4dfb3e4c391"/>
  </ds:schemaRefs>
</ds:datastoreItem>
</file>

<file path=customXml/itemProps3.xml><?xml version="1.0" encoding="utf-8"?>
<ds:datastoreItem xmlns:ds="http://schemas.openxmlformats.org/officeDocument/2006/customXml" ds:itemID="{B4175CA7-21F4-430C-8E69-59552806B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42</Words>
  <Application>Microsoft Office PowerPoint</Application>
  <PresentationFormat>Personnalisé</PresentationFormat>
  <Paragraphs>9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10</cp:revision>
  <dcterms:created xsi:type="dcterms:W3CDTF">2024-04-03T12:28:00Z</dcterms:created>
  <dcterms:modified xsi:type="dcterms:W3CDTF">2025-09-30T09:44:52Z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