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"/>
  </p:notesMasterIdLst>
  <p:sldIdLst>
    <p:sldId id="256" r:id="rId2"/>
  </p:sldIdLst>
  <p:sldSz cx="11053763" cy="15481300"/>
  <p:notesSz cx="9866313" cy="142954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120" d="100"/>
          <a:sy n="120" d="100"/>
        </p:scale>
        <p:origin x="-83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5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276255" cy="717647"/>
          </a:xfrm>
          <a:prstGeom prst="rect">
            <a:avLst/>
          </a:prstGeom>
        </p:spPr>
        <p:txBody>
          <a:bodyPr vert="horz" lIns="133064" tIns="66532" rIns="133064" bIns="66532" rtlCol="0"/>
          <a:lstStyle>
            <a:lvl1pPr algn="l">
              <a:defRPr sz="17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587733" y="0"/>
            <a:ext cx="4276254" cy="717647"/>
          </a:xfrm>
          <a:prstGeom prst="rect">
            <a:avLst/>
          </a:prstGeom>
        </p:spPr>
        <p:txBody>
          <a:bodyPr vert="horz" lIns="133064" tIns="66532" rIns="133064" bIns="66532" rtlCol="0"/>
          <a:lstStyle>
            <a:lvl1pPr algn="r">
              <a:defRPr sz="1700"/>
            </a:lvl1pPr>
          </a:lstStyle>
          <a:p>
            <a:fld id="{243484C7-618D-4AC4-84C0-3867094AD508}" type="datetimeFigureOut">
              <a:rPr lang="fr-FR" smtClean="0"/>
              <a:t>16/09/2025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211513" y="1787525"/>
            <a:ext cx="3443287" cy="4822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3064" tIns="66532" rIns="133064" bIns="66532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985934" y="6879752"/>
            <a:ext cx="7894446" cy="5628468"/>
          </a:xfrm>
          <a:prstGeom prst="rect">
            <a:avLst/>
          </a:prstGeom>
        </p:spPr>
        <p:txBody>
          <a:bodyPr vert="horz" lIns="133064" tIns="66532" rIns="133064" bIns="66532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2" y="13577791"/>
            <a:ext cx="4276255" cy="717647"/>
          </a:xfrm>
          <a:prstGeom prst="rect">
            <a:avLst/>
          </a:prstGeom>
        </p:spPr>
        <p:txBody>
          <a:bodyPr vert="horz" lIns="133064" tIns="66532" rIns="133064" bIns="66532" rtlCol="0" anchor="b"/>
          <a:lstStyle>
            <a:lvl1pPr algn="l">
              <a:defRPr sz="17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587733" y="13577791"/>
            <a:ext cx="4276254" cy="717647"/>
          </a:xfrm>
          <a:prstGeom prst="rect">
            <a:avLst/>
          </a:prstGeom>
        </p:spPr>
        <p:txBody>
          <a:bodyPr vert="horz" lIns="133064" tIns="66532" rIns="133064" bIns="66532" rtlCol="0" anchor="b"/>
          <a:lstStyle>
            <a:lvl1pPr algn="r">
              <a:defRPr sz="1700"/>
            </a:lvl1pPr>
          </a:lstStyle>
          <a:p>
            <a:fld id="{9FCF93D2-7520-4C13-A74D-EA7002D09C0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00543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81517" rtl="0" eaLnBrk="1" latinLnBrk="0" hangingPunct="1">
      <a:defRPr sz="1288" kern="1200">
        <a:solidFill>
          <a:schemeClr val="tx1"/>
        </a:solidFill>
        <a:latin typeface="+mn-lt"/>
        <a:ea typeface="+mn-ea"/>
        <a:cs typeface="+mn-cs"/>
      </a:defRPr>
    </a:lvl1pPr>
    <a:lvl2pPr marL="490758" algn="l" defTabSz="981517" rtl="0" eaLnBrk="1" latinLnBrk="0" hangingPunct="1">
      <a:defRPr sz="1288" kern="1200">
        <a:solidFill>
          <a:schemeClr val="tx1"/>
        </a:solidFill>
        <a:latin typeface="+mn-lt"/>
        <a:ea typeface="+mn-ea"/>
        <a:cs typeface="+mn-cs"/>
      </a:defRPr>
    </a:lvl2pPr>
    <a:lvl3pPr marL="981517" algn="l" defTabSz="981517" rtl="0" eaLnBrk="1" latinLnBrk="0" hangingPunct="1">
      <a:defRPr sz="1288" kern="1200">
        <a:solidFill>
          <a:schemeClr val="tx1"/>
        </a:solidFill>
        <a:latin typeface="+mn-lt"/>
        <a:ea typeface="+mn-ea"/>
        <a:cs typeface="+mn-cs"/>
      </a:defRPr>
    </a:lvl3pPr>
    <a:lvl4pPr marL="1472275" algn="l" defTabSz="981517" rtl="0" eaLnBrk="1" latinLnBrk="0" hangingPunct="1">
      <a:defRPr sz="1288" kern="1200">
        <a:solidFill>
          <a:schemeClr val="tx1"/>
        </a:solidFill>
        <a:latin typeface="+mn-lt"/>
        <a:ea typeface="+mn-ea"/>
        <a:cs typeface="+mn-cs"/>
      </a:defRPr>
    </a:lvl4pPr>
    <a:lvl5pPr marL="1963034" algn="l" defTabSz="981517" rtl="0" eaLnBrk="1" latinLnBrk="0" hangingPunct="1">
      <a:defRPr sz="1288" kern="1200">
        <a:solidFill>
          <a:schemeClr val="tx1"/>
        </a:solidFill>
        <a:latin typeface="+mn-lt"/>
        <a:ea typeface="+mn-ea"/>
        <a:cs typeface="+mn-cs"/>
      </a:defRPr>
    </a:lvl5pPr>
    <a:lvl6pPr marL="2453792" algn="l" defTabSz="981517" rtl="0" eaLnBrk="1" latinLnBrk="0" hangingPunct="1">
      <a:defRPr sz="1288" kern="1200">
        <a:solidFill>
          <a:schemeClr val="tx1"/>
        </a:solidFill>
        <a:latin typeface="+mn-lt"/>
        <a:ea typeface="+mn-ea"/>
        <a:cs typeface="+mn-cs"/>
      </a:defRPr>
    </a:lvl6pPr>
    <a:lvl7pPr marL="2944551" algn="l" defTabSz="981517" rtl="0" eaLnBrk="1" latinLnBrk="0" hangingPunct="1">
      <a:defRPr sz="1288" kern="1200">
        <a:solidFill>
          <a:schemeClr val="tx1"/>
        </a:solidFill>
        <a:latin typeface="+mn-lt"/>
        <a:ea typeface="+mn-ea"/>
        <a:cs typeface="+mn-cs"/>
      </a:defRPr>
    </a:lvl7pPr>
    <a:lvl8pPr marL="3435309" algn="l" defTabSz="981517" rtl="0" eaLnBrk="1" latinLnBrk="0" hangingPunct="1">
      <a:defRPr sz="1288" kern="1200">
        <a:solidFill>
          <a:schemeClr val="tx1"/>
        </a:solidFill>
        <a:latin typeface="+mn-lt"/>
        <a:ea typeface="+mn-ea"/>
        <a:cs typeface="+mn-cs"/>
      </a:defRPr>
    </a:lvl8pPr>
    <a:lvl9pPr marL="3926068" algn="l" defTabSz="981517" rtl="0" eaLnBrk="1" latinLnBrk="0" hangingPunct="1">
      <a:defRPr sz="128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9032" y="2533631"/>
            <a:ext cx="9395699" cy="5389786"/>
          </a:xfrm>
        </p:spPr>
        <p:txBody>
          <a:bodyPr anchor="b"/>
          <a:lstStyle>
            <a:lvl1pPr algn="ctr">
              <a:defRPr sz="7253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1721" y="8131267"/>
            <a:ext cx="8290322" cy="3737729"/>
          </a:xfrm>
        </p:spPr>
        <p:txBody>
          <a:bodyPr/>
          <a:lstStyle>
            <a:lvl1pPr marL="0" indent="0" algn="ctr">
              <a:buNone/>
              <a:defRPr sz="2901"/>
            </a:lvl1pPr>
            <a:lvl2pPr marL="552709" indent="0" algn="ctr">
              <a:buNone/>
              <a:defRPr sz="2418"/>
            </a:lvl2pPr>
            <a:lvl3pPr marL="1105418" indent="0" algn="ctr">
              <a:buNone/>
              <a:defRPr sz="2176"/>
            </a:lvl3pPr>
            <a:lvl4pPr marL="1658127" indent="0" algn="ctr">
              <a:buNone/>
              <a:defRPr sz="1934"/>
            </a:lvl4pPr>
            <a:lvl5pPr marL="2210836" indent="0" algn="ctr">
              <a:buNone/>
              <a:defRPr sz="1934"/>
            </a:lvl5pPr>
            <a:lvl6pPr marL="2763545" indent="0" algn="ctr">
              <a:buNone/>
              <a:defRPr sz="1934"/>
            </a:lvl6pPr>
            <a:lvl7pPr marL="3316254" indent="0" algn="ctr">
              <a:buNone/>
              <a:defRPr sz="1934"/>
            </a:lvl7pPr>
            <a:lvl8pPr marL="3868964" indent="0" algn="ctr">
              <a:buNone/>
              <a:defRPr sz="1934"/>
            </a:lvl8pPr>
            <a:lvl9pPr marL="4421673" indent="0" algn="ctr">
              <a:buNone/>
              <a:defRPr sz="1934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16/09/2025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5705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16/09/2025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9774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10350" y="824236"/>
            <a:ext cx="2383468" cy="13119686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9947" y="824236"/>
            <a:ext cx="7012231" cy="13119686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16/09/2025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5597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16/09/2025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7185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4189" y="3859578"/>
            <a:ext cx="9533871" cy="6439790"/>
          </a:xfrm>
        </p:spPr>
        <p:txBody>
          <a:bodyPr anchor="b"/>
          <a:lstStyle>
            <a:lvl1pPr>
              <a:defRPr sz="7253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189" y="10360291"/>
            <a:ext cx="9533871" cy="3386533"/>
          </a:xfrm>
        </p:spPr>
        <p:txBody>
          <a:bodyPr/>
          <a:lstStyle>
            <a:lvl1pPr marL="0" indent="0">
              <a:buNone/>
              <a:defRPr sz="2901">
                <a:solidFill>
                  <a:schemeClr val="tx1"/>
                </a:solidFill>
              </a:defRPr>
            </a:lvl1pPr>
            <a:lvl2pPr marL="552709" indent="0">
              <a:buNone/>
              <a:defRPr sz="2418">
                <a:solidFill>
                  <a:schemeClr val="tx1">
                    <a:tint val="75000"/>
                  </a:schemeClr>
                </a:solidFill>
              </a:defRPr>
            </a:lvl2pPr>
            <a:lvl3pPr marL="1105418" indent="0">
              <a:buNone/>
              <a:defRPr sz="2176">
                <a:solidFill>
                  <a:schemeClr val="tx1">
                    <a:tint val="75000"/>
                  </a:schemeClr>
                </a:solidFill>
              </a:defRPr>
            </a:lvl3pPr>
            <a:lvl4pPr marL="1658127" indent="0">
              <a:buNone/>
              <a:defRPr sz="1934">
                <a:solidFill>
                  <a:schemeClr val="tx1">
                    <a:tint val="75000"/>
                  </a:schemeClr>
                </a:solidFill>
              </a:defRPr>
            </a:lvl4pPr>
            <a:lvl5pPr marL="2210836" indent="0">
              <a:buNone/>
              <a:defRPr sz="1934">
                <a:solidFill>
                  <a:schemeClr val="tx1">
                    <a:tint val="75000"/>
                  </a:schemeClr>
                </a:solidFill>
              </a:defRPr>
            </a:lvl5pPr>
            <a:lvl6pPr marL="2763545" indent="0">
              <a:buNone/>
              <a:defRPr sz="1934">
                <a:solidFill>
                  <a:schemeClr val="tx1">
                    <a:tint val="75000"/>
                  </a:schemeClr>
                </a:solidFill>
              </a:defRPr>
            </a:lvl6pPr>
            <a:lvl7pPr marL="3316254" indent="0">
              <a:buNone/>
              <a:defRPr sz="1934">
                <a:solidFill>
                  <a:schemeClr val="tx1">
                    <a:tint val="75000"/>
                  </a:schemeClr>
                </a:solidFill>
              </a:defRPr>
            </a:lvl7pPr>
            <a:lvl8pPr marL="3868964" indent="0">
              <a:buNone/>
              <a:defRPr sz="1934">
                <a:solidFill>
                  <a:schemeClr val="tx1">
                    <a:tint val="75000"/>
                  </a:schemeClr>
                </a:solidFill>
              </a:defRPr>
            </a:lvl8pPr>
            <a:lvl9pPr marL="4421673" indent="0">
              <a:buNone/>
              <a:defRPr sz="193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16/09/2025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2226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9946" y="4121179"/>
            <a:ext cx="4697849" cy="982274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5968" y="4121179"/>
            <a:ext cx="4697849" cy="982274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16/09/2025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0953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386" y="824239"/>
            <a:ext cx="9533871" cy="2992336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1387" y="3795070"/>
            <a:ext cx="4676259" cy="1859905"/>
          </a:xfrm>
        </p:spPr>
        <p:txBody>
          <a:bodyPr anchor="b"/>
          <a:lstStyle>
            <a:lvl1pPr marL="0" indent="0">
              <a:buNone/>
              <a:defRPr sz="2901" b="1"/>
            </a:lvl1pPr>
            <a:lvl2pPr marL="552709" indent="0">
              <a:buNone/>
              <a:defRPr sz="2418" b="1"/>
            </a:lvl2pPr>
            <a:lvl3pPr marL="1105418" indent="0">
              <a:buNone/>
              <a:defRPr sz="2176" b="1"/>
            </a:lvl3pPr>
            <a:lvl4pPr marL="1658127" indent="0">
              <a:buNone/>
              <a:defRPr sz="1934" b="1"/>
            </a:lvl4pPr>
            <a:lvl5pPr marL="2210836" indent="0">
              <a:buNone/>
              <a:defRPr sz="1934" b="1"/>
            </a:lvl5pPr>
            <a:lvl6pPr marL="2763545" indent="0">
              <a:buNone/>
              <a:defRPr sz="1934" b="1"/>
            </a:lvl6pPr>
            <a:lvl7pPr marL="3316254" indent="0">
              <a:buNone/>
              <a:defRPr sz="1934" b="1"/>
            </a:lvl7pPr>
            <a:lvl8pPr marL="3868964" indent="0">
              <a:buNone/>
              <a:defRPr sz="1934" b="1"/>
            </a:lvl8pPr>
            <a:lvl9pPr marL="4421673" indent="0">
              <a:buNone/>
              <a:defRPr sz="1934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1387" y="5654975"/>
            <a:ext cx="4676259" cy="831761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95968" y="3795070"/>
            <a:ext cx="4699289" cy="1859905"/>
          </a:xfrm>
        </p:spPr>
        <p:txBody>
          <a:bodyPr anchor="b"/>
          <a:lstStyle>
            <a:lvl1pPr marL="0" indent="0">
              <a:buNone/>
              <a:defRPr sz="2901" b="1"/>
            </a:lvl1pPr>
            <a:lvl2pPr marL="552709" indent="0">
              <a:buNone/>
              <a:defRPr sz="2418" b="1"/>
            </a:lvl2pPr>
            <a:lvl3pPr marL="1105418" indent="0">
              <a:buNone/>
              <a:defRPr sz="2176" b="1"/>
            </a:lvl3pPr>
            <a:lvl4pPr marL="1658127" indent="0">
              <a:buNone/>
              <a:defRPr sz="1934" b="1"/>
            </a:lvl4pPr>
            <a:lvl5pPr marL="2210836" indent="0">
              <a:buNone/>
              <a:defRPr sz="1934" b="1"/>
            </a:lvl5pPr>
            <a:lvl6pPr marL="2763545" indent="0">
              <a:buNone/>
              <a:defRPr sz="1934" b="1"/>
            </a:lvl6pPr>
            <a:lvl7pPr marL="3316254" indent="0">
              <a:buNone/>
              <a:defRPr sz="1934" b="1"/>
            </a:lvl7pPr>
            <a:lvl8pPr marL="3868964" indent="0">
              <a:buNone/>
              <a:defRPr sz="1934" b="1"/>
            </a:lvl8pPr>
            <a:lvl9pPr marL="4421673" indent="0">
              <a:buNone/>
              <a:defRPr sz="1934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5968" y="5654975"/>
            <a:ext cx="4699289" cy="831761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16/09/2025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8748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16/09/2025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0292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16/09/2025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897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386" y="1032087"/>
            <a:ext cx="3565126" cy="3612303"/>
          </a:xfrm>
        </p:spPr>
        <p:txBody>
          <a:bodyPr anchor="b"/>
          <a:lstStyle>
            <a:lvl1pPr>
              <a:defRPr sz="3868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9289" y="2229024"/>
            <a:ext cx="5595968" cy="11001757"/>
          </a:xfrm>
        </p:spPr>
        <p:txBody>
          <a:bodyPr/>
          <a:lstStyle>
            <a:lvl1pPr>
              <a:defRPr sz="3868"/>
            </a:lvl1pPr>
            <a:lvl2pPr>
              <a:defRPr sz="3385"/>
            </a:lvl2pPr>
            <a:lvl3pPr>
              <a:defRPr sz="2901"/>
            </a:lvl3pPr>
            <a:lvl4pPr>
              <a:defRPr sz="2418"/>
            </a:lvl4pPr>
            <a:lvl5pPr>
              <a:defRPr sz="2418"/>
            </a:lvl5pPr>
            <a:lvl6pPr>
              <a:defRPr sz="2418"/>
            </a:lvl6pPr>
            <a:lvl7pPr>
              <a:defRPr sz="2418"/>
            </a:lvl7pPr>
            <a:lvl8pPr>
              <a:defRPr sz="2418"/>
            </a:lvl8pPr>
            <a:lvl9pPr>
              <a:defRPr sz="2418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1386" y="4644390"/>
            <a:ext cx="3565126" cy="8604307"/>
          </a:xfrm>
        </p:spPr>
        <p:txBody>
          <a:bodyPr/>
          <a:lstStyle>
            <a:lvl1pPr marL="0" indent="0">
              <a:buNone/>
              <a:defRPr sz="1934"/>
            </a:lvl1pPr>
            <a:lvl2pPr marL="552709" indent="0">
              <a:buNone/>
              <a:defRPr sz="1692"/>
            </a:lvl2pPr>
            <a:lvl3pPr marL="1105418" indent="0">
              <a:buNone/>
              <a:defRPr sz="1451"/>
            </a:lvl3pPr>
            <a:lvl4pPr marL="1658127" indent="0">
              <a:buNone/>
              <a:defRPr sz="1209"/>
            </a:lvl4pPr>
            <a:lvl5pPr marL="2210836" indent="0">
              <a:buNone/>
              <a:defRPr sz="1209"/>
            </a:lvl5pPr>
            <a:lvl6pPr marL="2763545" indent="0">
              <a:buNone/>
              <a:defRPr sz="1209"/>
            </a:lvl6pPr>
            <a:lvl7pPr marL="3316254" indent="0">
              <a:buNone/>
              <a:defRPr sz="1209"/>
            </a:lvl7pPr>
            <a:lvl8pPr marL="3868964" indent="0">
              <a:buNone/>
              <a:defRPr sz="1209"/>
            </a:lvl8pPr>
            <a:lvl9pPr marL="4421673" indent="0">
              <a:buNone/>
              <a:defRPr sz="1209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16/09/2025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9592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386" y="1032087"/>
            <a:ext cx="3565126" cy="3612303"/>
          </a:xfrm>
        </p:spPr>
        <p:txBody>
          <a:bodyPr anchor="b"/>
          <a:lstStyle>
            <a:lvl1pPr>
              <a:defRPr sz="3868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99289" y="2229024"/>
            <a:ext cx="5595968" cy="11001757"/>
          </a:xfrm>
        </p:spPr>
        <p:txBody>
          <a:bodyPr anchor="t"/>
          <a:lstStyle>
            <a:lvl1pPr marL="0" indent="0">
              <a:buNone/>
              <a:defRPr sz="3868"/>
            </a:lvl1pPr>
            <a:lvl2pPr marL="552709" indent="0">
              <a:buNone/>
              <a:defRPr sz="3385"/>
            </a:lvl2pPr>
            <a:lvl3pPr marL="1105418" indent="0">
              <a:buNone/>
              <a:defRPr sz="2901"/>
            </a:lvl3pPr>
            <a:lvl4pPr marL="1658127" indent="0">
              <a:buNone/>
              <a:defRPr sz="2418"/>
            </a:lvl4pPr>
            <a:lvl5pPr marL="2210836" indent="0">
              <a:buNone/>
              <a:defRPr sz="2418"/>
            </a:lvl5pPr>
            <a:lvl6pPr marL="2763545" indent="0">
              <a:buNone/>
              <a:defRPr sz="2418"/>
            </a:lvl6pPr>
            <a:lvl7pPr marL="3316254" indent="0">
              <a:buNone/>
              <a:defRPr sz="2418"/>
            </a:lvl7pPr>
            <a:lvl8pPr marL="3868964" indent="0">
              <a:buNone/>
              <a:defRPr sz="2418"/>
            </a:lvl8pPr>
            <a:lvl9pPr marL="4421673" indent="0">
              <a:buNone/>
              <a:defRPr sz="2418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1386" y="4644390"/>
            <a:ext cx="3565126" cy="8604307"/>
          </a:xfrm>
        </p:spPr>
        <p:txBody>
          <a:bodyPr/>
          <a:lstStyle>
            <a:lvl1pPr marL="0" indent="0">
              <a:buNone/>
              <a:defRPr sz="1934"/>
            </a:lvl1pPr>
            <a:lvl2pPr marL="552709" indent="0">
              <a:buNone/>
              <a:defRPr sz="1692"/>
            </a:lvl2pPr>
            <a:lvl3pPr marL="1105418" indent="0">
              <a:buNone/>
              <a:defRPr sz="1451"/>
            </a:lvl3pPr>
            <a:lvl4pPr marL="1658127" indent="0">
              <a:buNone/>
              <a:defRPr sz="1209"/>
            </a:lvl4pPr>
            <a:lvl5pPr marL="2210836" indent="0">
              <a:buNone/>
              <a:defRPr sz="1209"/>
            </a:lvl5pPr>
            <a:lvl6pPr marL="2763545" indent="0">
              <a:buNone/>
              <a:defRPr sz="1209"/>
            </a:lvl6pPr>
            <a:lvl7pPr marL="3316254" indent="0">
              <a:buNone/>
              <a:defRPr sz="1209"/>
            </a:lvl7pPr>
            <a:lvl8pPr marL="3868964" indent="0">
              <a:buNone/>
              <a:defRPr sz="1209"/>
            </a:lvl8pPr>
            <a:lvl9pPr marL="4421673" indent="0">
              <a:buNone/>
              <a:defRPr sz="1209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6072-47F2-4ADE-89C0-5726290E552F}" type="datetimeFigureOut">
              <a:rPr lang="fr-FR" smtClean="0"/>
              <a:t>16/09/2025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6915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9946" y="824239"/>
            <a:ext cx="9533871" cy="29923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9946" y="4121179"/>
            <a:ext cx="9533871" cy="98227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9946" y="14348875"/>
            <a:ext cx="2487097" cy="8242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5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366072-47F2-4ADE-89C0-5726290E552F}" type="datetimeFigureOut">
              <a:rPr lang="fr-FR" smtClean="0"/>
              <a:t>16/09/2025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61559" y="14348875"/>
            <a:ext cx="3730645" cy="8242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5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06720" y="14348875"/>
            <a:ext cx="2487097" cy="8242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5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5BD7D1-3924-4791-9481-6C274C45F1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4652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105418" rtl="0" eaLnBrk="1" latinLnBrk="0" hangingPunct="1">
        <a:lnSpc>
          <a:spcPct val="90000"/>
        </a:lnSpc>
        <a:spcBef>
          <a:spcPct val="0"/>
        </a:spcBef>
        <a:buNone/>
        <a:defRPr sz="531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6355" indent="-276355" algn="l" defTabSz="1105418" rtl="0" eaLnBrk="1" latinLnBrk="0" hangingPunct="1">
        <a:lnSpc>
          <a:spcPct val="90000"/>
        </a:lnSpc>
        <a:spcBef>
          <a:spcPts val="1209"/>
        </a:spcBef>
        <a:buFont typeface="Arial" panose="020B0604020202020204" pitchFamily="34" charset="0"/>
        <a:buChar char="•"/>
        <a:defRPr sz="3385" kern="1200">
          <a:solidFill>
            <a:schemeClr val="tx1"/>
          </a:solidFill>
          <a:latin typeface="+mn-lt"/>
          <a:ea typeface="+mn-ea"/>
          <a:cs typeface="+mn-cs"/>
        </a:defRPr>
      </a:lvl1pPr>
      <a:lvl2pPr marL="829064" indent="-276355" algn="l" defTabSz="1105418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901" kern="1200">
          <a:solidFill>
            <a:schemeClr val="tx1"/>
          </a:solidFill>
          <a:latin typeface="+mn-lt"/>
          <a:ea typeface="+mn-ea"/>
          <a:cs typeface="+mn-cs"/>
        </a:defRPr>
      </a:lvl2pPr>
      <a:lvl3pPr marL="1381773" indent="-276355" algn="l" defTabSz="1105418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418" kern="1200">
          <a:solidFill>
            <a:schemeClr val="tx1"/>
          </a:solidFill>
          <a:latin typeface="+mn-lt"/>
          <a:ea typeface="+mn-ea"/>
          <a:cs typeface="+mn-cs"/>
        </a:defRPr>
      </a:lvl3pPr>
      <a:lvl4pPr marL="1934482" indent="-276355" algn="l" defTabSz="1105418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176" kern="1200">
          <a:solidFill>
            <a:schemeClr val="tx1"/>
          </a:solidFill>
          <a:latin typeface="+mn-lt"/>
          <a:ea typeface="+mn-ea"/>
          <a:cs typeface="+mn-cs"/>
        </a:defRPr>
      </a:lvl4pPr>
      <a:lvl5pPr marL="2487191" indent="-276355" algn="l" defTabSz="1105418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176" kern="1200">
          <a:solidFill>
            <a:schemeClr val="tx1"/>
          </a:solidFill>
          <a:latin typeface="+mn-lt"/>
          <a:ea typeface="+mn-ea"/>
          <a:cs typeface="+mn-cs"/>
        </a:defRPr>
      </a:lvl5pPr>
      <a:lvl6pPr marL="3039900" indent="-276355" algn="l" defTabSz="1105418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176" kern="1200">
          <a:solidFill>
            <a:schemeClr val="tx1"/>
          </a:solidFill>
          <a:latin typeface="+mn-lt"/>
          <a:ea typeface="+mn-ea"/>
          <a:cs typeface="+mn-cs"/>
        </a:defRPr>
      </a:lvl6pPr>
      <a:lvl7pPr marL="3592609" indent="-276355" algn="l" defTabSz="1105418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176" kern="1200">
          <a:solidFill>
            <a:schemeClr val="tx1"/>
          </a:solidFill>
          <a:latin typeface="+mn-lt"/>
          <a:ea typeface="+mn-ea"/>
          <a:cs typeface="+mn-cs"/>
        </a:defRPr>
      </a:lvl7pPr>
      <a:lvl8pPr marL="4145318" indent="-276355" algn="l" defTabSz="1105418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176" kern="1200">
          <a:solidFill>
            <a:schemeClr val="tx1"/>
          </a:solidFill>
          <a:latin typeface="+mn-lt"/>
          <a:ea typeface="+mn-ea"/>
          <a:cs typeface="+mn-cs"/>
        </a:defRPr>
      </a:lvl8pPr>
      <a:lvl9pPr marL="4698027" indent="-276355" algn="l" defTabSz="1105418" rtl="0" eaLnBrk="1" latinLnBrk="0" hangingPunct="1">
        <a:lnSpc>
          <a:spcPct val="90000"/>
        </a:lnSpc>
        <a:spcBef>
          <a:spcPts val="604"/>
        </a:spcBef>
        <a:buFont typeface="Arial" panose="020B0604020202020204" pitchFamily="34" charset="0"/>
        <a:buChar char="•"/>
        <a:defRPr sz="217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05418" rtl="0" eaLnBrk="1" latinLnBrk="0" hangingPunct="1">
        <a:defRPr sz="2176" kern="1200">
          <a:solidFill>
            <a:schemeClr val="tx1"/>
          </a:solidFill>
          <a:latin typeface="+mn-lt"/>
          <a:ea typeface="+mn-ea"/>
          <a:cs typeface="+mn-cs"/>
        </a:defRPr>
      </a:lvl1pPr>
      <a:lvl2pPr marL="552709" algn="l" defTabSz="1105418" rtl="0" eaLnBrk="1" latinLnBrk="0" hangingPunct="1">
        <a:defRPr sz="2176" kern="1200">
          <a:solidFill>
            <a:schemeClr val="tx1"/>
          </a:solidFill>
          <a:latin typeface="+mn-lt"/>
          <a:ea typeface="+mn-ea"/>
          <a:cs typeface="+mn-cs"/>
        </a:defRPr>
      </a:lvl2pPr>
      <a:lvl3pPr marL="1105418" algn="l" defTabSz="1105418" rtl="0" eaLnBrk="1" latinLnBrk="0" hangingPunct="1">
        <a:defRPr sz="2176" kern="1200">
          <a:solidFill>
            <a:schemeClr val="tx1"/>
          </a:solidFill>
          <a:latin typeface="+mn-lt"/>
          <a:ea typeface="+mn-ea"/>
          <a:cs typeface="+mn-cs"/>
        </a:defRPr>
      </a:lvl3pPr>
      <a:lvl4pPr marL="1658127" algn="l" defTabSz="1105418" rtl="0" eaLnBrk="1" latinLnBrk="0" hangingPunct="1">
        <a:defRPr sz="2176" kern="1200">
          <a:solidFill>
            <a:schemeClr val="tx1"/>
          </a:solidFill>
          <a:latin typeface="+mn-lt"/>
          <a:ea typeface="+mn-ea"/>
          <a:cs typeface="+mn-cs"/>
        </a:defRPr>
      </a:lvl4pPr>
      <a:lvl5pPr marL="2210836" algn="l" defTabSz="1105418" rtl="0" eaLnBrk="1" latinLnBrk="0" hangingPunct="1">
        <a:defRPr sz="2176" kern="1200">
          <a:solidFill>
            <a:schemeClr val="tx1"/>
          </a:solidFill>
          <a:latin typeface="+mn-lt"/>
          <a:ea typeface="+mn-ea"/>
          <a:cs typeface="+mn-cs"/>
        </a:defRPr>
      </a:lvl5pPr>
      <a:lvl6pPr marL="2763545" algn="l" defTabSz="1105418" rtl="0" eaLnBrk="1" latinLnBrk="0" hangingPunct="1">
        <a:defRPr sz="2176" kern="1200">
          <a:solidFill>
            <a:schemeClr val="tx1"/>
          </a:solidFill>
          <a:latin typeface="+mn-lt"/>
          <a:ea typeface="+mn-ea"/>
          <a:cs typeface="+mn-cs"/>
        </a:defRPr>
      </a:lvl6pPr>
      <a:lvl7pPr marL="3316254" algn="l" defTabSz="1105418" rtl="0" eaLnBrk="1" latinLnBrk="0" hangingPunct="1">
        <a:defRPr sz="2176" kern="1200">
          <a:solidFill>
            <a:schemeClr val="tx1"/>
          </a:solidFill>
          <a:latin typeface="+mn-lt"/>
          <a:ea typeface="+mn-ea"/>
          <a:cs typeface="+mn-cs"/>
        </a:defRPr>
      </a:lvl7pPr>
      <a:lvl8pPr marL="3868964" algn="l" defTabSz="1105418" rtl="0" eaLnBrk="1" latinLnBrk="0" hangingPunct="1">
        <a:defRPr sz="2176" kern="1200">
          <a:solidFill>
            <a:schemeClr val="tx1"/>
          </a:solidFill>
          <a:latin typeface="+mn-lt"/>
          <a:ea typeface="+mn-ea"/>
          <a:cs typeface="+mn-cs"/>
        </a:defRPr>
      </a:lvl8pPr>
      <a:lvl9pPr marL="4421673" algn="l" defTabSz="1105418" rtl="0" eaLnBrk="1" latinLnBrk="0" hangingPunct="1">
        <a:defRPr sz="217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fif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habits, Visage humain, arbre">
            <a:extLst>
              <a:ext uri="{FF2B5EF4-FFF2-40B4-BE49-F238E27FC236}">
                <a16:creationId xmlns:a16="http://schemas.microsoft.com/office/drawing/2014/main" id="{ED17BA7B-9288-623A-613E-26A36A2597A6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053763" cy="154813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2354C19-21BB-E027-81DA-21ABD1C7C22A}"/>
              </a:ext>
            </a:extLst>
          </p:cNvPr>
          <p:cNvSpPr txBox="1"/>
          <p:nvPr/>
        </p:nvSpPr>
        <p:spPr>
          <a:xfrm>
            <a:off x="1065068" y="10326655"/>
            <a:ext cx="92756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  <a:latin typeface="Montserrat" panose="00000500000000000000" pitchFamily="2" charset="0"/>
                <a:cs typeface="Rubik" pitchFamily="2" charset="-79"/>
              </a:rPr>
              <a:t>Conférence </a:t>
            </a:r>
            <a:r>
              <a:rPr lang="fr-FR" sz="2800" b="1" dirty="0" smtClean="0">
                <a:solidFill>
                  <a:schemeClr val="bg1"/>
                </a:solidFill>
                <a:latin typeface="Montserrat" panose="00000500000000000000" pitchFamily="2" charset="0"/>
                <a:cs typeface="Rubik" pitchFamily="2" charset="-79"/>
              </a:rPr>
              <a:t>lundi </a:t>
            </a:r>
            <a:r>
              <a:rPr lang="fr-FR" sz="2800" b="1" dirty="0" smtClean="0">
                <a:solidFill>
                  <a:schemeClr val="bg1"/>
                </a:solidFill>
                <a:latin typeface="Montserrat" panose="00000500000000000000" pitchFamily="2" charset="0"/>
                <a:cs typeface="Rubik" pitchFamily="2" charset="-79"/>
              </a:rPr>
              <a:t>5 janvier de 15h à 16h</a:t>
            </a:r>
            <a:endParaRPr lang="fr-FR" sz="2800" b="1" dirty="0">
              <a:solidFill>
                <a:schemeClr val="bg1"/>
              </a:solidFill>
              <a:latin typeface="Montserrat" panose="00000500000000000000" pitchFamily="2" charset="0"/>
              <a:cs typeface="Rubik" pitchFamily="2" charset="-79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2BC19FC-07D6-9BFE-9F8A-458FB6ACC34B}"/>
              </a:ext>
            </a:extLst>
          </p:cNvPr>
          <p:cNvSpPr txBox="1"/>
          <p:nvPr/>
        </p:nvSpPr>
        <p:spPr>
          <a:xfrm>
            <a:off x="522599" y="11326071"/>
            <a:ext cx="96512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fr-FR" sz="2800" b="1" dirty="0" smtClean="0">
                <a:solidFill>
                  <a:schemeClr val="bg1"/>
                </a:solidFill>
                <a:latin typeface="Montserrat" panose="00000500000000000000" pitchFamily="2" charset="0"/>
                <a:cs typeface="Rubik" pitchFamily="2" charset="-79"/>
              </a:rPr>
              <a:t>Suivie de </a:t>
            </a:r>
            <a:r>
              <a:rPr lang="fr-FR" sz="2800" b="1" dirty="0" smtClean="0">
                <a:solidFill>
                  <a:schemeClr val="bg1"/>
                </a:solidFill>
                <a:latin typeface="Montserrat" panose="00000500000000000000" pitchFamily="2" charset="0"/>
                <a:cs typeface="Rubik" pitchFamily="2" charset="-79"/>
              </a:rPr>
              <a:t>11 </a:t>
            </a:r>
            <a:r>
              <a:rPr lang="fr-FR" sz="2800" b="1" dirty="0" smtClean="0">
                <a:solidFill>
                  <a:schemeClr val="bg1"/>
                </a:solidFill>
                <a:latin typeface="Montserrat" panose="00000500000000000000" pitchFamily="2" charset="0"/>
                <a:cs typeface="Rubik" pitchFamily="2" charset="-79"/>
              </a:rPr>
              <a:t>séances de gym équilibre, </a:t>
            </a:r>
          </a:p>
          <a:p>
            <a:pPr algn="ctr">
              <a:lnSpc>
                <a:spcPts val="2400"/>
              </a:lnSpc>
            </a:pPr>
            <a:r>
              <a:rPr lang="fr-FR" sz="2800" b="1" dirty="0" smtClean="0">
                <a:solidFill>
                  <a:schemeClr val="bg1"/>
                </a:solidFill>
                <a:latin typeface="Montserrat" panose="00000500000000000000" pitchFamily="2" charset="0"/>
                <a:cs typeface="Rubik" pitchFamily="2" charset="-79"/>
              </a:rPr>
              <a:t>les lundis de </a:t>
            </a:r>
            <a:r>
              <a:rPr lang="fr-FR" sz="2800" b="1" dirty="0" smtClean="0">
                <a:solidFill>
                  <a:schemeClr val="bg1"/>
                </a:solidFill>
                <a:latin typeface="Montserrat" panose="00000500000000000000" pitchFamily="2" charset="0"/>
                <a:cs typeface="Rubik" pitchFamily="2" charset="-79"/>
              </a:rPr>
              <a:t>15h à 16h</a:t>
            </a:r>
            <a:endParaRPr lang="fr-FR" sz="2800" b="1" dirty="0">
              <a:solidFill>
                <a:schemeClr val="bg1"/>
              </a:solidFill>
              <a:latin typeface="Montserrat" panose="00000500000000000000" pitchFamily="2" charset="0"/>
              <a:cs typeface="Rubik" pitchFamily="2" charset="-79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9F89808-DFE7-0B5E-BA75-BC4C5892376C}"/>
              </a:ext>
            </a:extLst>
          </p:cNvPr>
          <p:cNvSpPr txBox="1"/>
          <p:nvPr/>
        </p:nvSpPr>
        <p:spPr>
          <a:xfrm rot="120000">
            <a:off x="4360768" y="12298344"/>
            <a:ext cx="62552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Rubik" pitchFamily="2" charset="-79"/>
                <a:cs typeface="Rubik" pitchFamily="2" charset="-79"/>
              </a:rPr>
              <a:t>Inscription auprès </a:t>
            </a:r>
            <a:r>
              <a:rPr lang="fr-FR" dirty="0" smtClean="0">
                <a:latin typeface="Rubik" pitchFamily="2" charset="-79"/>
                <a:cs typeface="Rubik" pitchFamily="2" charset="-79"/>
              </a:rPr>
              <a:t>d’ACTIMUT </a:t>
            </a:r>
            <a:r>
              <a:rPr lang="fr-FR" dirty="0" err="1" smtClean="0">
                <a:latin typeface="Rubik" pitchFamily="2" charset="-79"/>
                <a:cs typeface="Rubik" pitchFamily="2" charset="-79"/>
              </a:rPr>
              <a:t>sport-santé</a:t>
            </a:r>
            <a:endParaRPr lang="fr-FR" dirty="0">
              <a:latin typeface="Rubik" pitchFamily="2" charset="-79"/>
              <a:cs typeface="Rubik" pitchFamily="2" charset="-79"/>
            </a:endParaRPr>
          </a:p>
          <a:p>
            <a:pPr algn="ctr"/>
            <a:r>
              <a:rPr lang="fr-FR" dirty="0">
                <a:latin typeface="Rubik" pitchFamily="2" charset="-79"/>
                <a:cs typeface="Rubik" pitchFamily="2" charset="-79"/>
              </a:rPr>
              <a:t>au</a:t>
            </a:r>
            <a:r>
              <a:rPr lang="fr-FR" b="1" dirty="0">
                <a:latin typeface="Rubik" pitchFamily="2" charset="-79"/>
                <a:cs typeface="Rubik" pitchFamily="2" charset="-79"/>
              </a:rPr>
              <a:t> 06 </a:t>
            </a:r>
            <a:r>
              <a:rPr lang="fr-FR" b="1" dirty="0" smtClean="0">
                <a:latin typeface="Rubik" pitchFamily="2" charset="-79"/>
                <a:cs typeface="Rubik" pitchFamily="2" charset="-79"/>
              </a:rPr>
              <a:t>45 30 91 71</a:t>
            </a:r>
            <a:endParaRPr lang="fr-FR" b="1" dirty="0">
              <a:latin typeface="Rubik" pitchFamily="2" charset="-79"/>
              <a:cs typeface="Rubik" pitchFamily="2" charset="-79"/>
            </a:endParaRPr>
          </a:p>
          <a:p>
            <a:pPr algn="ctr"/>
            <a:r>
              <a:rPr lang="fr-FR" dirty="0">
                <a:latin typeface="Rubik" pitchFamily="2" charset="-79"/>
                <a:cs typeface="Rubik" pitchFamily="2" charset="-79"/>
              </a:rPr>
              <a:t>ou à </a:t>
            </a:r>
            <a:r>
              <a:rPr lang="fr-FR" b="1" dirty="0" smtClean="0">
                <a:latin typeface="Rubik" pitchFamily="2" charset="-79"/>
                <a:cs typeface="Rubik" pitchFamily="2" charset="-79"/>
              </a:rPr>
              <a:t>initiativessociales.bretagne@vyv3.fr</a:t>
            </a:r>
            <a:endParaRPr lang="fr-FR" b="1" dirty="0">
              <a:latin typeface="Rubik" pitchFamily="2" charset="-79"/>
              <a:cs typeface="Rubik" pitchFamily="2" charset="-79"/>
            </a:endParaRPr>
          </a:p>
        </p:txBody>
      </p:sp>
      <p:pic>
        <p:nvPicPr>
          <p:cNvPr id="12" name="Image 6">
            <a:extLst>
              <a:ext uri="{FF2B5EF4-FFF2-40B4-BE49-F238E27FC236}">
                <a16:creationId xmlns:a16="http://schemas.microsoft.com/office/drawing/2014/main" id="{73E17070-0B4F-D689-DA73-05F16170E86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073" y="14216170"/>
            <a:ext cx="483510" cy="514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82BC19FC-07D6-9BFE-9F8A-458FB6ACC34B}"/>
              </a:ext>
            </a:extLst>
          </p:cNvPr>
          <p:cNvSpPr txBox="1"/>
          <p:nvPr/>
        </p:nvSpPr>
        <p:spPr>
          <a:xfrm>
            <a:off x="2264034" y="10749582"/>
            <a:ext cx="88278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bg1"/>
                </a:solidFill>
              </a:rPr>
              <a:t>À la </a:t>
            </a:r>
            <a:r>
              <a:rPr lang="fr-FR" sz="2000" b="1" dirty="0">
                <a:solidFill>
                  <a:schemeClr val="bg1"/>
                </a:solidFill>
              </a:rPr>
              <a:t>Salle des chardons </a:t>
            </a:r>
            <a:r>
              <a:rPr lang="fr-FR" sz="2000" b="1" dirty="0" smtClean="0">
                <a:solidFill>
                  <a:schemeClr val="bg1"/>
                </a:solidFill>
              </a:rPr>
              <a:t>Bleus - PLEUBIAN</a:t>
            </a:r>
            <a:endParaRPr lang="fr-FR" sz="2800" b="1" dirty="0">
              <a:solidFill>
                <a:schemeClr val="bg1"/>
              </a:solidFill>
              <a:latin typeface="Montserrat" panose="00000500000000000000" pitchFamily="2" charset="0"/>
              <a:cs typeface="Rubik" pitchFamily="2" charset="-79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752" y="14158377"/>
            <a:ext cx="1194262" cy="48354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665" y="14091940"/>
            <a:ext cx="578336" cy="578336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7223" y="14707970"/>
            <a:ext cx="1749177" cy="73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90541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Pour bien vieillir Bretagne">
      <a:dk1>
        <a:srgbClr val="000000"/>
      </a:dk1>
      <a:lt1>
        <a:srgbClr val="FFFFFF"/>
      </a:lt1>
      <a:dk2>
        <a:srgbClr val="A7A9AC"/>
      </a:dk2>
      <a:lt2>
        <a:srgbClr val="EAEDF6"/>
      </a:lt2>
      <a:accent1>
        <a:srgbClr val="00B221"/>
      </a:accent1>
      <a:accent2>
        <a:srgbClr val="034FC4"/>
      </a:accent2>
      <a:accent3>
        <a:srgbClr val="0069FF"/>
      </a:accent3>
      <a:accent4>
        <a:srgbClr val="17C3CA"/>
      </a:accent4>
      <a:accent5>
        <a:srgbClr val="91F254"/>
      </a:accent5>
      <a:accent6>
        <a:srgbClr val="2D2DB9"/>
      </a:accent6>
      <a:hlink>
        <a:srgbClr val="0069FF"/>
      </a:hlink>
      <a:folHlink>
        <a:srgbClr val="B2B2B2"/>
      </a:folHlink>
    </a:clrScheme>
    <a:fontScheme name="Pour bien vieillir Bretagne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BBC5D84AFE5A419D51047E919C5F7F" ma:contentTypeVersion="15" ma:contentTypeDescription="Crée un document." ma:contentTypeScope="" ma:versionID="b60851d5207b1c51fb80d4d9e14dbbaa">
  <xsd:schema xmlns:xsd="http://www.w3.org/2001/XMLSchema" xmlns:xs="http://www.w3.org/2001/XMLSchema" xmlns:p="http://schemas.microsoft.com/office/2006/metadata/properties" xmlns:ns2="44396340-06ee-4067-b741-52f45c506c83" xmlns:ns3="7262ced2-aae7-4a3c-bf48-02e0eed076dc" targetNamespace="http://schemas.microsoft.com/office/2006/metadata/properties" ma:root="true" ma:fieldsID="d4788f0b9d0a2078e1f67ef4e8193f04" ns2:_="" ns3:_="">
    <xsd:import namespace="44396340-06ee-4067-b741-52f45c506c83"/>
    <xsd:import namespace="7262ced2-aae7-4a3c-bf48-02e0eed076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396340-06ee-4067-b741-52f45c506c8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Balises d’images" ma:readOnly="false" ma:fieldId="{5cf76f15-5ced-4ddc-b409-7134ff3c332f}" ma:taxonomyMulti="true" ma:sspId="b2ac7f2e-21ae-4d09-858c-813ca457ea7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62ced2-aae7-4a3c-bf48-02e0eed076dc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decf0878-e6c0-4620-8c67-8dde1a506728}" ma:internalName="TaxCatchAll" ma:showField="CatchAllData" ma:web="7262ced2-aae7-4a3c-bf48-02e0eed076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4396340-06ee-4067-b741-52f45c506c83">
      <Terms xmlns="http://schemas.microsoft.com/office/infopath/2007/PartnerControls"/>
    </lcf76f155ced4ddcb4097134ff3c332f>
    <TaxCatchAll xmlns="7262ced2-aae7-4a3c-bf48-02e0eed076dc" xsi:nil="true"/>
  </documentManagement>
</p:properties>
</file>

<file path=customXml/itemProps1.xml><?xml version="1.0" encoding="utf-8"?>
<ds:datastoreItem xmlns:ds="http://schemas.openxmlformats.org/officeDocument/2006/customXml" ds:itemID="{19E42B0C-EAA8-4AA7-BC63-CE76D6ED779D}"/>
</file>

<file path=customXml/itemProps2.xml><?xml version="1.0" encoding="utf-8"?>
<ds:datastoreItem xmlns:ds="http://schemas.openxmlformats.org/officeDocument/2006/customXml" ds:itemID="{4DC5C01E-4570-4F2C-A907-EE124388543B}"/>
</file>

<file path=customXml/itemProps3.xml><?xml version="1.0" encoding="utf-8"?>
<ds:datastoreItem xmlns:ds="http://schemas.openxmlformats.org/officeDocument/2006/customXml" ds:itemID="{4D6185BC-D43F-421A-9D52-CE187A252937}"/>
</file>

<file path=docMetadata/LabelInfo.xml><?xml version="1.0" encoding="utf-8"?>
<clbl:labelList xmlns:clbl="http://schemas.microsoft.com/office/2020/mipLabelMetadata">
  <clbl:label id="{c8ed0d54-54d7-4498-9042-bf1d68447b7b}" enabled="1" method="Privileged" siteId="{7512341a-42c3-44bb-beee-e013048f1248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</TotalTime>
  <Words>43</Words>
  <Application>Microsoft Office PowerPoint</Application>
  <PresentationFormat>Personnalisé</PresentationFormat>
  <Paragraphs>7</Paragraphs>
  <Slides>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6" baseType="lpstr">
      <vt:lpstr>Arial</vt:lpstr>
      <vt:lpstr>Calibri</vt:lpstr>
      <vt:lpstr>Montserrat</vt:lpstr>
      <vt:lpstr>Rubik</vt:lpstr>
      <vt:lpstr>Thème Office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TREGARO ANNE</dc:creator>
  <cp:lastModifiedBy>ZUBLENA Cécilia</cp:lastModifiedBy>
  <cp:revision>13</cp:revision>
  <dcterms:created xsi:type="dcterms:W3CDTF">2024-04-03T12:28:00Z</dcterms:created>
  <dcterms:modified xsi:type="dcterms:W3CDTF">2025-09-16T10:07:48Z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ContentMarkingFooterText">
    <vt:lpwstr>Restreint, diffusion restreinte à l’interne de la Branche Retraite</vt:lpwstr>
  </property>
  <property fmtid="{D5CDD505-2E9C-101B-9397-08002B2CF9AE}" pid="3" name="ContentTypeId">
    <vt:lpwstr>0x01010081BBC5D84AFE5A419D51047E919C5F7F</vt:lpwstr>
  </property>
</Properties>
</file>