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48C"/>
    <a:srgbClr val="007DC0"/>
    <a:srgbClr val="54B0E1"/>
    <a:srgbClr val="FE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405" y="3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5033087-33BA-4C20-BD55-4610F6B35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9B34C270-6EEE-4427-867B-1ABD45F76B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105152"/>
            <a:ext cx="2354192" cy="2320393"/>
          </a:xfrm>
          <a:prstGeom prst="teardrop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B539-4725-4BB9-AD4C-5975972D0558}" type="datetimeFigureOut">
              <a:rPr lang="fr-FR" smtClean="0"/>
              <a:t>02/01/2026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2E64-00A0-4BC6-9B12-3BF0C9B2CA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8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EFAC58A-50A3-49B8-A8C7-DCF59F3703D6}"/>
              </a:ext>
            </a:extLst>
          </p:cNvPr>
          <p:cNvSpPr txBox="1"/>
          <p:nvPr/>
        </p:nvSpPr>
        <p:spPr>
          <a:xfrm>
            <a:off x="1897739" y="478757"/>
            <a:ext cx="614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900" dirty="0">
                <a:solidFill>
                  <a:srgbClr val="FEC700"/>
                </a:solidFill>
                <a:latin typeface="Capriola" panose="02010603030502060004" pitchFamily="2" charset="0"/>
              </a:rPr>
              <a:t>Gym prévention santé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3BF079-8616-4289-8BFF-42CFD838BE59}"/>
              </a:ext>
            </a:extLst>
          </p:cNvPr>
          <p:cNvSpPr txBox="1"/>
          <p:nvPr/>
        </p:nvSpPr>
        <p:spPr>
          <a:xfrm>
            <a:off x="219970" y="2095490"/>
            <a:ext cx="505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900" dirty="0"/>
              <a:t>Avec l’avancée en âge, les muscles s’affaiblissent et les articulations se détériorent. Mais il existe des solutions…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31F6F8-020D-45F0-89D4-F0F27C541165}"/>
              </a:ext>
            </a:extLst>
          </p:cNvPr>
          <p:cNvSpPr txBox="1"/>
          <p:nvPr/>
        </p:nvSpPr>
        <p:spPr>
          <a:xfrm>
            <a:off x="384244" y="8843468"/>
            <a:ext cx="3313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900" dirty="0">
                <a:solidFill>
                  <a:srgbClr val="FEC700"/>
                </a:solidFill>
                <a:latin typeface="Capriola" panose="02010603030502060004" pitchFamily="2" charset="0"/>
              </a:rPr>
              <a:t>Coordonnées / inscription ?</a:t>
            </a:r>
          </a:p>
          <a:p>
            <a:r>
              <a:rPr lang="fr-FR" b="1" dirty="0">
                <a:solidFill>
                  <a:schemeClr val="bg1"/>
                </a:solidFill>
              </a:rPr>
              <a:t>Le </a:t>
            </a:r>
            <a:r>
              <a:rPr lang="fr-FR" b="1" dirty="0" err="1">
                <a:solidFill>
                  <a:schemeClr val="bg1"/>
                </a:solidFill>
              </a:rPr>
              <a:t>Naour</a:t>
            </a:r>
            <a:r>
              <a:rPr lang="fr-FR" b="1" dirty="0">
                <a:solidFill>
                  <a:schemeClr val="bg1"/>
                </a:solidFill>
              </a:rPr>
              <a:t> Laurence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Responsable adjointe du Finistère</a:t>
            </a:r>
          </a:p>
          <a:p>
            <a:r>
              <a:rPr lang="fr-FR" sz="2400" kern="900" dirty="0">
                <a:solidFill>
                  <a:srgbClr val="FEC700"/>
                </a:solidFill>
                <a:latin typeface="Capriola" panose="02010603030502060004" pitchFamily="2" charset="0"/>
              </a:rPr>
              <a:t>07 71 67 32 92</a:t>
            </a:r>
          </a:p>
          <a:p>
            <a:r>
              <a:rPr lang="fr-FR" sz="1600">
                <a:solidFill>
                  <a:schemeClr val="bg1"/>
                </a:solidFill>
              </a:rPr>
              <a:t>laurence.lenaour@</a:t>
            </a:r>
            <a:r>
              <a:rPr lang="fr-FR" sz="1600" dirty="0">
                <a:solidFill>
                  <a:schemeClr val="bg1"/>
                </a:solidFill>
              </a:rPr>
              <a:t>sielbleu.org</a:t>
            </a:r>
            <a:endParaRPr lang="fr-FR" sz="1600" kern="900" dirty="0">
              <a:solidFill>
                <a:schemeClr val="bg1"/>
              </a:solidFill>
              <a:latin typeface="Capriola" panose="0201060303050206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333BE3-C27A-49D8-A804-C0A79DCF82F3}"/>
              </a:ext>
            </a:extLst>
          </p:cNvPr>
          <p:cNvSpPr txBox="1"/>
          <p:nvPr/>
        </p:nvSpPr>
        <p:spPr>
          <a:xfrm>
            <a:off x="241217" y="7633855"/>
            <a:ext cx="331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900" dirty="0">
                <a:solidFill>
                  <a:srgbClr val="54B0E1"/>
                </a:solidFill>
                <a:latin typeface="Capriola" panose="02010603030502060004" pitchFamily="2" charset="0"/>
              </a:rPr>
              <a:t>Avec le soutien de</a:t>
            </a:r>
            <a:br>
              <a:rPr lang="fr-FR" sz="1200" kern="900" dirty="0">
                <a:solidFill>
                  <a:srgbClr val="54B0E1"/>
                </a:solidFill>
                <a:latin typeface="Capriola" panose="02010603030502060004" pitchFamily="2" charset="0"/>
              </a:rPr>
            </a:br>
            <a:r>
              <a:rPr lang="fr-FR" sz="1200" kern="900" dirty="0">
                <a:solidFill>
                  <a:srgbClr val="54B0E1"/>
                </a:solidFill>
                <a:latin typeface="Capriola" panose="02010603030502060004" pitchFamily="2" charset="0"/>
              </a:rPr>
              <a:t>nos partenaires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F38009-F172-41B4-A177-4A59538C903B}"/>
              </a:ext>
            </a:extLst>
          </p:cNvPr>
          <p:cNvSpPr txBox="1"/>
          <p:nvPr/>
        </p:nvSpPr>
        <p:spPr>
          <a:xfrm>
            <a:off x="958890" y="4349943"/>
            <a:ext cx="331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kern="900" dirty="0">
                <a:solidFill>
                  <a:srgbClr val="007DC0"/>
                </a:solidFill>
                <a:latin typeface="Capriola" panose="02010603030502060004" pitchFamily="2" charset="0"/>
              </a:rPr>
              <a:t>Objectifs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1D227A-6F3B-4D29-ADF6-820684DB0112}"/>
              </a:ext>
            </a:extLst>
          </p:cNvPr>
          <p:cNvSpPr txBox="1"/>
          <p:nvPr/>
        </p:nvSpPr>
        <p:spPr>
          <a:xfrm>
            <a:off x="958890" y="4859487"/>
            <a:ext cx="6016675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Maintenir et développer la fonctionnalité articulaire et musculaire</a:t>
            </a:r>
          </a:p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Améliorer les capacités cardio-vasculaires</a:t>
            </a:r>
          </a:p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Être capable de se mouvoir de manière sécurisée et</a:t>
            </a:r>
          </a:p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dynamique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E76D7A-BBC5-46E9-8010-A472E090A938}"/>
              </a:ext>
            </a:extLst>
          </p:cNvPr>
          <p:cNvSpPr txBox="1"/>
          <p:nvPr/>
        </p:nvSpPr>
        <p:spPr>
          <a:xfrm>
            <a:off x="4367088" y="6371971"/>
            <a:ext cx="2863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kern="900" dirty="0">
                <a:solidFill>
                  <a:schemeClr val="bg1"/>
                </a:solidFill>
                <a:latin typeface="Capriola" panose="02010603030502060004" pitchFamily="2" charset="0"/>
              </a:rPr>
              <a:t>Réunion d’information</a:t>
            </a:r>
          </a:p>
          <a:p>
            <a:pPr algn="ctr"/>
            <a:r>
              <a:rPr lang="fr-FR" sz="2400" b="1" kern="900" dirty="0">
                <a:solidFill>
                  <a:srgbClr val="11448C"/>
                </a:solidFill>
              </a:rPr>
              <a:t>vendredi 16 janvier </a:t>
            </a:r>
          </a:p>
          <a:p>
            <a:pPr algn="ctr"/>
            <a:r>
              <a:rPr lang="fr-FR" sz="2400" b="1" kern="900" dirty="0">
                <a:solidFill>
                  <a:srgbClr val="11448C"/>
                </a:solidFill>
              </a:rPr>
              <a:t>à  14h00</a:t>
            </a:r>
          </a:p>
          <a:p>
            <a:pPr algn="ctr"/>
            <a:r>
              <a:rPr lang="fr-FR" sz="2400" b="1" kern="900" dirty="0">
                <a:solidFill>
                  <a:schemeClr val="accent6"/>
                </a:solidFill>
              </a:rPr>
              <a:t>Foyer Rémi Derrien</a:t>
            </a:r>
          </a:p>
          <a:p>
            <a:pPr algn="ctr"/>
            <a:r>
              <a:rPr lang="fr-FR" sz="2400" b="1" kern="900" dirty="0">
                <a:solidFill>
                  <a:schemeClr val="accent6"/>
                </a:solidFill>
              </a:rPr>
              <a:t>29310 Querrien </a:t>
            </a:r>
            <a:endParaRPr lang="fr-FR" b="1" kern="900" dirty="0">
              <a:solidFill>
                <a:schemeClr val="accent6"/>
              </a:solidFill>
            </a:endParaRP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91560310-722F-4A8C-8040-61912CDF35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r="16188"/>
          <a:stretch>
            <a:fillRect/>
          </a:stretch>
        </p:blipFill>
        <p:spPr>
          <a:xfrm>
            <a:off x="4876800" y="1251240"/>
            <a:ext cx="2354192" cy="2320393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64150E-1860-4CEE-BAF6-627A2451576C}"/>
              </a:ext>
            </a:extLst>
          </p:cNvPr>
          <p:cNvSpPr/>
          <p:nvPr/>
        </p:nvSpPr>
        <p:spPr>
          <a:xfrm>
            <a:off x="219970" y="3269684"/>
            <a:ext cx="5558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kern="900" dirty="0">
                <a:solidFill>
                  <a:schemeClr val="accent2"/>
                </a:solidFill>
                <a:latin typeface="Capriola" panose="02010603030502060004" pitchFamily="2" charset="0"/>
              </a:rPr>
              <a:t>Venez pratiquez une gym de prévention santé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341BBB5-5DE5-45D9-AA0B-BEBD187D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19" y="7957583"/>
            <a:ext cx="1150095" cy="6699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B790BC-476C-47B5-AA73-DCFCBA0B5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593" y1="83691" x2="72222" y2="80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6" y="7671553"/>
            <a:ext cx="933881" cy="100738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1D4E547A-D8DB-4F85-9933-643B53442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684" y="8104742"/>
            <a:ext cx="1569056" cy="4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6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ssociation Siel Bleu">
      <a:dk1>
        <a:srgbClr val="11448C"/>
      </a:dk1>
      <a:lt1>
        <a:srgbClr val="FFFFFF"/>
      </a:lt1>
      <a:dk2>
        <a:srgbClr val="007DC0"/>
      </a:dk2>
      <a:lt2>
        <a:srgbClr val="FFCF00"/>
      </a:lt2>
      <a:accent1>
        <a:srgbClr val="54B0E1"/>
      </a:accent1>
      <a:accent2>
        <a:srgbClr val="00AED9"/>
      </a:accent2>
      <a:accent3>
        <a:srgbClr val="80BA27"/>
      </a:accent3>
      <a:accent4>
        <a:srgbClr val="EE7203"/>
      </a:accent4>
      <a:accent5>
        <a:srgbClr val="EA4F96"/>
      </a:accent5>
      <a:accent6>
        <a:srgbClr val="4A4A49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96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Capriola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Baumann</dc:creator>
  <cp:lastModifiedBy>Helene Le Reun</cp:lastModifiedBy>
  <cp:revision>15</cp:revision>
  <dcterms:created xsi:type="dcterms:W3CDTF">2025-10-06T07:21:39Z</dcterms:created>
  <dcterms:modified xsi:type="dcterms:W3CDTF">2026-01-02T11:15:56Z</dcterms:modified>
</cp:coreProperties>
</file>