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7"/>
  </p:notesMasterIdLst>
  <p:sldIdLst>
    <p:sldId id="273" r:id="rId5"/>
    <p:sldId id="279" r:id="rId6"/>
  </p:sldIdLst>
  <p:sldSz cx="7562850" cy="10688638"/>
  <p:notesSz cx="7104063" cy="10234613"/>
  <p:defaultTextStyle>
    <a:defPPr>
      <a:defRPr lang="fr-FR"/>
    </a:defPPr>
    <a:lvl1pPr marL="0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00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000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5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0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5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0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5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0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4" userDrawn="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UWENS Marie-laure" initials="B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81D"/>
    <a:srgbClr val="BD573B"/>
    <a:srgbClr val="E7185F"/>
    <a:srgbClr val="80B543"/>
    <a:srgbClr val="A20F56"/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4571" autoAdjust="0"/>
  </p:normalViewPr>
  <p:slideViewPr>
    <p:cSldViewPr snapToGrid="0" snapToObjects="1">
      <p:cViewPr varScale="1">
        <p:scale>
          <a:sx n="66" d="100"/>
          <a:sy n="66" d="100"/>
        </p:scale>
        <p:origin x="3330" y="78"/>
      </p:cViewPr>
      <p:guideLst>
        <p:guide orient="horz" pos="3344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BOUCHER" userId="8d20ff23-54e5-4576-ab3a-3b1f9d838c6d" providerId="ADAL" clId="{4586F6D4-336A-421E-968C-A99FE6F6B964}"/>
    <pc:docChg chg="undo custSel addSld delSld modSld">
      <pc:chgData name="Elodie BOUCHER" userId="8d20ff23-54e5-4576-ab3a-3b1f9d838c6d" providerId="ADAL" clId="{4586F6D4-336A-421E-968C-A99FE6F6B964}" dt="2025-06-23T14:45:09.528" v="732" actId="20577"/>
      <pc:docMkLst>
        <pc:docMk/>
      </pc:docMkLst>
      <pc:sldChg chg="addSp delSp modSp mod">
        <pc:chgData name="Elodie BOUCHER" userId="8d20ff23-54e5-4576-ab3a-3b1f9d838c6d" providerId="ADAL" clId="{4586F6D4-336A-421E-968C-A99FE6F6B964}" dt="2025-06-12T07:45:13.862" v="238" actId="555"/>
        <pc:sldMkLst>
          <pc:docMk/>
          <pc:sldMk cId="1971242441" sldId="273"/>
        </pc:sldMkLst>
      </pc:sldChg>
      <pc:sldChg chg="modSp mod">
        <pc:chgData name="Elodie BOUCHER" userId="8d20ff23-54e5-4576-ab3a-3b1f9d838c6d" providerId="ADAL" clId="{4586F6D4-336A-421E-968C-A99FE6F6B964}" dt="2025-06-23T14:44:58.602" v="714" actId="20577"/>
        <pc:sldMkLst>
          <pc:docMk/>
          <pc:sldMk cId="2424654178" sldId="277"/>
        </pc:sldMkLst>
      </pc:sldChg>
      <pc:sldChg chg="add">
        <pc:chgData name="Elodie BOUCHER" userId="8d20ff23-54e5-4576-ab3a-3b1f9d838c6d" providerId="ADAL" clId="{4586F6D4-336A-421E-968C-A99FE6F6B964}" dt="2025-06-12T08:35:48.419" v="695" actId="2890"/>
        <pc:sldMkLst>
          <pc:docMk/>
          <pc:sldMk cId="172881684" sldId="278"/>
        </pc:sldMkLst>
      </pc:sldChg>
      <pc:sldChg chg="del">
        <pc:chgData name="Elodie BOUCHER" userId="8d20ff23-54e5-4576-ab3a-3b1f9d838c6d" providerId="ADAL" clId="{4586F6D4-336A-421E-968C-A99FE6F6B964}" dt="2025-06-12T07:34:48.412" v="155" actId="2696"/>
        <pc:sldMkLst>
          <pc:docMk/>
          <pc:sldMk cId="4127562356" sldId="278"/>
        </pc:sldMkLst>
      </pc:sldChg>
      <pc:sldChg chg="del">
        <pc:chgData name="Elodie BOUCHER" userId="8d20ff23-54e5-4576-ab3a-3b1f9d838c6d" providerId="ADAL" clId="{4586F6D4-336A-421E-968C-A99FE6F6B964}" dt="2025-06-12T08:13:55.602" v="239" actId="2696"/>
        <pc:sldMkLst>
          <pc:docMk/>
          <pc:sldMk cId="706334749" sldId="279"/>
        </pc:sldMkLst>
      </pc:sldChg>
      <pc:sldChg chg="modSp add mod">
        <pc:chgData name="Elodie BOUCHER" userId="8d20ff23-54e5-4576-ab3a-3b1f9d838c6d" providerId="ADAL" clId="{4586F6D4-336A-421E-968C-A99FE6F6B964}" dt="2025-06-23T14:45:09.528" v="732" actId="20577"/>
        <pc:sldMkLst>
          <pc:docMk/>
          <pc:sldMk cId="2573358170" sldId="279"/>
        </pc:sldMkLst>
      </pc:sldChg>
    </pc:docChg>
  </pc:docChgLst>
  <pc:docChgLst>
    <pc:chgData name="Elodie BOUCHER" userId="8d20ff23-54e5-4576-ab3a-3b1f9d838c6d" providerId="ADAL" clId="{7F1EDEF5-83E9-4478-9AB7-BC0F2679A862}"/>
    <pc:docChg chg="addSld">
      <pc:chgData name="Elodie BOUCHER" userId="8d20ff23-54e5-4576-ab3a-3b1f9d838c6d" providerId="ADAL" clId="{7F1EDEF5-83E9-4478-9AB7-BC0F2679A862}" dt="2024-09-13T07:49:55.493" v="1" actId="2890"/>
      <pc:docMkLst>
        <pc:docMk/>
      </pc:docMkLst>
      <pc:sldChg chg="add">
        <pc:chgData name="Elodie BOUCHER" userId="8d20ff23-54e5-4576-ab3a-3b1f9d838c6d" providerId="ADAL" clId="{7F1EDEF5-83E9-4478-9AB7-BC0F2679A862}" dt="2024-09-13T07:49:52.477" v="0" actId="2890"/>
        <pc:sldMkLst>
          <pc:docMk/>
          <pc:sldMk cId="4127562356" sldId="278"/>
        </pc:sldMkLst>
      </pc:sldChg>
      <pc:sldChg chg="add">
        <pc:chgData name="Elodie BOUCHER" userId="8d20ff23-54e5-4576-ab3a-3b1f9d838c6d" providerId="ADAL" clId="{7F1EDEF5-83E9-4478-9AB7-BC0F2679A862}" dt="2024-09-13T07:49:55.493" v="1" actId="2890"/>
        <pc:sldMkLst>
          <pc:docMk/>
          <pc:sldMk cId="706334749" sldId="279"/>
        </pc:sldMkLst>
      </pc:sldChg>
    </pc:docChg>
  </pc:docChgLst>
  <pc:docChgLst>
    <pc:chgData name="Elodie BOUCHER" userId="8d20ff23-54e5-4576-ab3a-3b1f9d838c6d" providerId="ADAL" clId="{05AB4031-745F-4F43-88D4-AFD3600A7828}"/>
    <pc:docChg chg="undo custSel addSld delSld modSld">
      <pc:chgData name="Elodie BOUCHER" userId="8d20ff23-54e5-4576-ab3a-3b1f9d838c6d" providerId="ADAL" clId="{05AB4031-745F-4F43-88D4-AFD3600A7828}" dt="2024-06-06T08:32:20.924" v="904" actId="478"/>
      <pc:docMkLst>
        <pc:docMk/>
      </pc:docMkLst>
      <pc:sldChg chg="del">
        <pc:chgData name="Elodie BOUCHER" userId="8d20ff23-54e5-4576-ab3a-3b1f9d838c6d" providerId="ADAL" clId="{05AB4031-745F-4F43-88D4-AFD3600A7828}" dt="2024-05-07T14:26:47.188" v="135" actId="2696"/>
        <pc:sldMkLst>
          <pc:docMk/>
          <pc:sldMk cId="706827074" sldId="272"/>
        </pc:sldMkLst>
      </pc:sldChg>
      <pc:sldChg chg="addSp delSp modSp mod">
        <pc:chgData name="Elodie BOUCHER" userId="8d20ff23-54e5-4576-ab3a-3b1f9d838c6d" providerId="ADAL" clId="{05AB4031-745F-4F43-88D4-AFD3600A7828}" dt="2024-06-06T08:32:20.924" v="904" actId="478"/>
        <pc:sldMkLst>
          <pc:docMk/>
          <pc:sldMk cId="1971242441" sldId="273"/>
        </pc:sldMkLst>
      </pc:sldChg>
      <pc:sldChg chg="del">
        <pc:chgData name="Elodie BOUCHER" userId="8d20ff23-54e5-4576-ab3a-3b1f9d838c6d" providerId="ADAL" clId="{05AB4031-745F-4F43-88D4-AFD3600A7828}" dt="2024-05-07T14:26:42.014" v="134" actId="2696"/>
        <pc:sldMkLst>
          <pc:docMk/>
          <pc:sldMk cId="2758274955" sldId="274"/>
        </pc:sldMkLst>
      </pc:sldChg>
      <pc:sldChg chg="modSp mod">
        <pc:chgData name="Elodie BOUCHER" userId="8d20ff23-54e5-4576-ab3a-3b1f9d838c6d" providerId="ADAL" clId="{05AB4031-745F-4F43-88D4-AFD3600A7828}" dt="2024-05-13T08:37:47.972" v="900" actId="115"/>
        <pc:sldMkLst>
          <pc:docMk/>
          <pc:sldMk cId="951037567" sldId="275"/>
        </pc:sldMkLst>
      </pc:sldChg>
      <pc:sldChg chg="add">
        <pc:chgData name="Elodie BOUCHER" userId="8d20ff23-54e5-4576-ab3a-3b1f9d838c6d" providerId="ADAL" clId="{05AB4031-745F-4F43-88D4-AFD3600A7828}" dt="2024-05-13T09:45:16.179" v="901" actId="2890"/>
        <pc:sldMkLst>
          <pc:docMk/>
          <pc:sldMk cId="24615364" sldId="276"/>
        </pc:sldMkLst>
      </pc:sldChg>
      <pc:sldChg chg="add">
        <pc:chgData name="Elodie BOUCHER" userId="8d20ff23-54e5-4576-ab3a-3b1f9d838c6d" providerId="ADAL" clId="{05AB4031-745F-4F43-88D4-AFD3600A7828}" dt="2024-05-13T09:45:18.498" v="902" actId="2890"/>
        <pc:sldMkLst>
          <pc:docMk/>
          <pc:sldMk cId="2424654178" sldId="277"/>
        </pc:sldMkLst>
      </pc:sldChg>
    </pc:docChg>
  </pc:docChgLst>
  <pc:docChgLst>
    <pc:chgData name="Elodie BOUCHER" userId="8d20ff23-54e5-4576-ab3a-3b1f9d838c6d" providerId="ADAL" clId="{F4DB9713-E8F8-4FB5-9537-82675C71DE47}"/>
    <pc:docChg chg="delSld modSld">
      <pc:chgData name="Elodie BOUCHER" userId="8d20ff23-54e5-4576-ab3a-3b1f9d838c6d" providerId="ADAL" clId="{F4DB9713-E8F8-4FB5-9537-82675C71DE47}" dt="2024-07-26T14:24:11.993" v="5" actId="2696"/>
      <pc:docMkLst>
        <pc:docMk/>
      </pc:docMkLst>
      <pc:sldChg chg="modSp del mod">
        <pc:chgData name="Elodie BOUCHER" userId="8d20ff23-54e5-4576-ab3a-3b1f9d838c6d" providerId="ADAL" clId="{F4DB9713-E8F8-4FB5-9537-82675C71DE47}" dt="2024-07-26T14:24:11.993" v="5" actId="2696"/>
        <pc:sldMkLst>
          <pc:docMk/>
          <pc:sldMk cId="951037567" sldId="275"/>
        </pc:sldMkLst>
      </pc:sldChg>
      <pc:sldChg chg="del">
        <pc:chgData name="Elodie BOUCHER" userId="8d20ff23-54e5-4576-ab3a-3b1f9d838c6d" providerId="ADAL" clId="{F4DB9713-E8F8-4FB5-9537-82675C71DE47}" dt="2024-07-26T14:24:08.752" v="4" actId="2696"/>
        <pc:sldMkLst>
          <pc:docMk/>
          <pc:sldMk cId="24615364" sldId="276"/>
        </pc:sldMkLst>
      </pc:sldChg>
      <pc:sldChg chg="modSp mod">
        <pc:chgData name="Elodie BOUCHER" userId="8d20ff23-54e5-4576-ab3a-3b1f9d838c6d" providerId="ADAL" clId="{F4DB9713-E8F8-4FB5-9537-82675C71DE47}" dt="2024-07-16T08:39:55.181" v="3" actId="20577"/>
        <pc:sldMkLst>
          <pc:docMk/>
          <pc:sldMk cId="2424654178" sldId="277"/>
        </pc:sldMkLst>
      </pc:sldChg>
    </pc:docChg>
  </pc:docChgLst>
  <pc:docChgLst>
    <pc:chgData name="Elodie BOUCHER" userId="8d20ff23-54e5-4576-ab3a-3b1f9d838c6d" providerId="ADAL" clId="{351CF639-77DD-4505-B8E4-8465B5F7B4E7}"/>
    <pc:docChg chg="delSld">
      <pc:chgData name="Elodie BOUCHER" userId="8d20ff23-54e5-4576-ab3a-3b1f9d838c6d" providerId="ADAL" clId="{351CF639-77DD-4505-B8E4-8465B5F7B4E7}" dt="2025-08-29T09:49:05.598" v="1" actId="47"/>
      <pc:docMkLst>
        <pc:docMk/>
      </pc:docMkLst>
      <pc:sldChg chg="del">
        <pc:chgData name="Elodie BOUCHER" userId="8d20ff23-54e5-4576-ab3a-3b1f9d838c6d" providerId="ADAL" clId="{351CF639-77DD-4505-B8E4-8465B5F7B4E7}" dt="2025-08-29T09:49:05.598" v="1" actId="47"/>
        <pc:sldMkLst>
          <pc:docMk/>
          <pc:sldMk cId="2424654178" sldId="277"/>
        </pc:sldMkLst>
      </pc:sldChg>
      <pc:sldChg chg="del">
        <pc:chgData name="Elodie BOUCHER" userId="8d20ff23-54e5-4576-ab3a-3b1f9d838c6d" providerId="ADAL" clId="{351CF639-77DD-4505-B8E4-8465B5F7B4E7}" dt="2025-08-29T09:49:04.774" v="0" actId="47"/>
        <pc:sldMkLst>
          <pc:docMk/>
          <pc:sldMk cId="17288168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7"/>
          </a:xfrm>
          <a:prstGeom prst="rect">
            <a:avLst/>
          </a:prstGeom>
        </p:spPr>
        <p:txBody>
          <a:bodyPr vert="horz" lIns="94770" tIns="47385" rIns="94770" bIns="4738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3507"/>
          </a:xfrm>
          <a:prstGeom prst="rect">
            <a:avLst/>
          </a:prstGeom>
        </p:spPr>
        <p:txBody>
          <a:bodyPr vert="horz" lIns="94770" tIns="47385" rIns="94770" bIns="47385" rtlCol="0"/>
          <a:lstStyle>
            <a:lvl1pPr algn="r">
              <a:defRPr sz="1200"/>
            </a:lvl1pPr>
          </a:lstStyle>
          <a:p>
            <a:fld id="{079FB3BC-C277-CD45-B543-B4E0402A5AE0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7938"/>
            <a:ext cx="24431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0" tIns="47385" rIns="94770" bIns="4738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70" tIns="47385" rIns="94770" bIns="47385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6"/>
          </a:xfrm>
          <a:prstGeom prst="rect">
            <a:avLst/>
          </a:prstGeom>
        </p:spPr>
        <p:txBody>
          <a:bodyPr vert="horz" lIns="94770" tIns="47385" rIns="94770" bIns="4738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6"/>
          </a:xfrm>
          <a:prstGeom prst="rect">
            <a:avLst/>
          </a:prstGeom>
        </p:spPr>
        <p:txBody>
          <a:bodyPr vert="horz" lIns="94770" tIns="47385" rIns="94770" bIns="47385" rtlCol="0" anchor="b"/>
          <a:lstStyle>
            <a:lvl1pPr algn="r">
              <a:defRPr sz="1200"/>
            </a:lvl1pPr>
          </a:lstStyle>
          <a:p>
            <a:fld id="{4F87A4DB-94EF-434B-9FDA-EE6580846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4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7A4DB-94EF-434B-9FDA-EE65808466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78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562850" cy="106886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baseline="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votre photo </a:t>
            </a:r>
          </a:p>
        </p:txBody>
      </p:sp>
    </p:spTree>
    <p:extLst>
      <p:ext uri="{BB962C8B-B14F-4D97-AF65-F5344CB8AC3E}">
        <p14:creationId xmlns:p14="http://schemas.microsoft.com/office/powerpoint/2010/main" val="31713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barit d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58993"/>
            <a:ext cx="7562850" cy="530106"/>
          </a:xfrm>
          <a:prstGeom prst="rect">
            <a:avLst/>
          </a:prstGeom>
        </p:spPr>
        <p:txBody>
          <a:bodyPr vert="horz" lIns="91426" tIns="45713" rIns="91426" bIns="45713"/>
          <a:lstStyle>
            <a:lvl1pPr marL="0" indent="0">
              <a:buNone/>
              <a:defRPr sz="2300" baseline="0">
                <a:latin typeface="Trebuchet MS"/>
                <a:cs typeface="Trebuchet MS"/>
              </a:defRPr>
            </a:lvl1pPr>
            <a:lvl2pPr>
              <a:defRPr sz="1500">
                <a:latin typeface="Trebuchet MS"/>
                <a:cs typeface="Trebuchet MS"/>
              </a:defRPr>
            </a:lvl2pPr>
            <a:lvl3pPr>
              <a:defRPr sz="1500">
                <a:latin typeface="Trebuchet MS"/>
                <a:cs typeface="Trebuchet MS"/>
              </a:defRPr>
            </a:lvl3pPr>
            <a:lvl4pPr>
              <a:defRPr sz="1500">
                <a:latin typeface="Trebuchet MS"/>
                <a:cs typeface="Trebuchet MS"/>
              </a:defRPr>
            </a:lvl4pPr>
            <a:lvl5pPr>
              <a:defRPr sz="15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Titre 2 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14093" y="5294960"/>
            <a:ext cx="7562850" cy="3013420"/>
          </a:xfrm>
          <a:prstGeom prst="rect">
            <a:avLst/>
          </a:prstGeom>
        </p:spPr>
        <p:txBody>
          <a:bodyPr vert="horz" lIns="91426" tIns="45713" rIns="91426" bIns="45713"/>
          <a:lstStyle>
            <a:lvl1pPr marL="0" indent="0">
              <a:buNone/>
              <a:defRPr sz="1500" baseline="0">
                <a:latin typeface="Trebuchet MS"/>
                <a:cs typeface="Trebuchet MS"/>
              </a:defRPr>
            </a:lvl1pPr>
            <a:lvl2pPr>
              <a:defRPr sz="1500">
                <a:latin typeface="Trebuchet MS"/>
                <a:cs typeface="Trebuchet MS"/>
              </a:defRPr>
            </a:lvl2pPr>
            <a:lvl3pPr>
              <a:defRPr sz="1500">
                <a:latin typeface="Trebuchet MS"/>
                <a:cs typeface="Trebuchet MS"/>
              </a:defRPr>
            </a:lvl3pPr>
            <a:lvl4pPr>
              <a:defRPr sz="1500">
                <a:latin typeface="Trebuchet MS"/>
                <a:cs typeface="Trebuchet MS"/>
              </a:defRPr>
            </a:lvl4pPr>
            <a:lvl5pPr>
              <a:defRPr sz="15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les informations pratiques et contacts</a:t>
            </a:r>
          </a:p>
          <a:p>
            <a:pPr lvl="0"/>
            <a:r>
              <a:rPr lang="fr-FR" dirty="0"/>
              <a:t>(sur une ou plusieurs lignes) </a:t>
            </a:r>
          </a:p>
          <a:p>
            <a:pPr lvl="0"/>
            <a:r>
              <a:rPr lang="fr-FR" dirty="0"/>
              <a:t>selon vos besoins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4093" y="1640324"/>
            <a:ext cx="3699383" cy="3636687"/>
          </a:xfrm>
          <a:prstGeom prst="rect">
            <a:avLst/>
          </a:prstGeom>
        </p:spPr>
        <p:txBody>
          <a:bodyPr vert="horz" lIns="91426" tIns="45713" rIns="91426" bIns="45713"/>
          <a:lstStyle>
            <a:lvl1pPr marL="0" indent="0">
              <a:buNone/>
              <a:defRPr sz="2000" baseline="0">
                <a:latin typeface="Trebuchet MS"/>
                <a:cs typeface="Trebuchet MS"/>
              </a:defRPr>
            </a:lvl1pPr>
            <a:lvl2pPr>
              <a:defRPr sz="1500">
                <a:latin typeface="Trebuchet MS"/>
                <a:cs typeface="Trebuchet MS"/>
              </a:defRPr>
            </a:lvl2pPr>
            <a:lvl3pPr>
              <a:defRPr sz="1500">
                <a:latin typeface="Trebuchet MS"/>
                <a:cs typeface="Trebuchet MS"/>
              </a:defRPr>
            </a:lvl3pPr>
            <a:lvl4pPr>
              <a:defRPr sz="1500">
                <a:latin typeface="Trebuchet MS"/>
                <a:cs typeface="Trebuchet MS"/>
              </a:defRPr>
            </a:lvl4pPr>
            <a:lvl5pPr>
              <a:defRPr sz="15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1er bloc de texte 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3713476" y="1651312"/>
            <a:ext cx="3863467" cy="3625699"/>
          </a:xfrm>
          <a:prstGeom prst="rect">
            <a:avLst/>
          </a:prstGeom>
        </p:spPr>
        <p:txBody>
          <a:bodyPr vert="horz" lIns="91426" tIns="45713" rIns="91426" bIns="45713"/>
          <a:lstStyle>
            <a:lvl1pPr marL="0" indent="0">
              <a:buNone/>
              <a:defRPr sz="2000" baseline="0">
                <a:latin typeface="Trebuchet MS"/>
                <a:cs typeface="Trebuchet MS"/>
              </a:defRPr>
            </a:lvl1pPr>
            <a:lvl2pPr>
              <a:defRPr sz="1500">
                <a:latin typeface="Trebuchet MS"/>
                <a:cs typeface="Trebuchet MS"/>
              </a:defRPr>
            </a:lvl2pPr>
            <a:lvl3pPr>
              <a:defRPr sz="1500">
                <a:latin typeface="Trebuchet MS"/>
                <a:cs typeface="Trebuchet MS"/>
              </a:defRPr>
            </a:lvl3pPr>
            <a:lvl4pPr>
              <a:defRPr sz="1500">
                <a:latin typeface="Trebuchet MS"/>
                <a:cs typeface="Trebuchet MS"/>
              </a:defRPr>
            </a:lvl4pPr>
            <a:lvl5pPr>
              <a:defRPr sz="15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1er bloc de texte </a:t>
            </a:r>
          </a:p>
        </p:txBody>
      </p:sp>
    </p:spTree>
    <p:extLst>
      <p:ext uri="{BB962C8B-B14F-4D97-AF65-F5344CB8AC3E}">
        <p14:creationId xmlns:p14="http://schemas.microsoft.com/office/powerpoint/2010/main" val="333039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etit bandeau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562850" cy="91979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votre photo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9563013"/>
            <a:ext cx="5926622" cy="711289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900" baseline="0">
                <a:latin typeface="Trebuchet MS"/>
                <a:cs typeface="Trebuchet MS"/>
              </a:defRPr>
            </a:lvl1pPr>
            <a:lvl2pPr>
              <a:defRPr sz="1900">
                <a:latin typeface="Trebuchet MS"/>
                <a:cs typeface="Trebuchet MS"/>
              </a:defRPr>
            </a:lvl2pPr>
            <a:lvl3pPr>
              <a:defRPr sz="1900">
                <a:latin typeface="Trebuchet MS"/>
                <a:cs typeface="Trebuchet MS"/>
              </a:defRPr>
            </a:lvl3pPr>
            <a:lvl4pPr>
              <a:defRPr sz="1900">
                <a:latin typeface="Trebuchet MS"/>
                <a:cs typeface="Trebuchet MS"/>
              </a:defRPr>
            </a:lvl4pPr>
            <a:lvl5pPr>
              <a:defRPr sz="19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texte sur une ou deux lignes (vous pouvez choisir la couleur selon votre création)</a:t>
            </a:r>
          </a:p>
        </p:txBody>
      </p:sp>
    </p:spTree>
    <p:extLst>
      <p:ext uri="{BB962C8B-B14F-4D97-AF65-F5344CB8AC3E}">
        <p14:creationId xmlns:p14="http://schemas.microsoft.com/office/powerpoint/2010/main" val="38349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grand bandeau blanc + textes avec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562850" cy="615791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/>
            </a:lvl1pPr>
          </a:lstStyle>
          <a:p>
            <a:r>
              <a:rPr lang="fr-FR" dirty="0"/>
              <a:t>Insérez votre photo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8547" y="6635641"/>
            <a:ext cx="2405354" cy="2425700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900" baseline="0">
                <a:latin typeface="Trebuchet MS"/>
                <a:cs typeface="Trebuchet MS"/>
              </a:defRPr>
            </a:lvl1pPr>
            <a:lvl2pPr>
              <a:defRPr sz="1400">
                <a:latin typeface="Trebuchet MS"/>
                <a:cs typeface="Trebuchet MS"/>
              </a:defRPr>
            </a:lvl2pPr>
            <a:lvl3pPr>
              <a:defRPr sz="1400">
                <a:latin typeface="Trebuchet MS"/>
                <a:cs typeface="Trebuchet MS"/>
              </a:defRPr>
            </a:lvl3pPr>
            <a:lvl4pPr>
              <a:defRPr sz="1400">
                <a:latin typeface="Trebuchet MS"/>
                <a:cs typeface="Trebuchet MS"/>
              </a:defRPr>
            </a:lvl4pPr>
            <a:lvl5pPr>
              <a:defRPr sz="14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1er bloc de texte 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4772618" y="6635641"/>
            <a:ext cx="2405354" cy="2425700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900" baseline="0">
                <a:latin typeface="Trebuchet MS"/>
                <a:cs typeface="Trebuchet MS"/>
              </a:defRPr>
            </a:lvl1pPr>
            <a:lvl2pPr>
              <a:defRPr sz="1400">
                <a:latin typeface="Trebuchet MS"/>
                <a:cs typeface="Trebuchet MS"/>
              </a:defRPr>
            </a:lvl2pPr>
            <a:lvl3pPr>
              <a:defRPr sz="1400">
                <a:latin typeface="Trebuchet MS"/>
                <a:cs typeface="Trebuchet MS"/>
              </a:defRPr>
            </a:lvl3pPr>
            <a:lvl4pPr>
              <a:defRPr sz="1400">
                <a:latin typeface="Trebuchet MS"/>
                <a:cs typeface="Trebuchet MS"/>
              </a:defRPr>
            </a:lvl4pPr>
            <a:lvl5pPr>
              <a:defRPr sz="14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2ème bloc de texte 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6635750"/>
            <a:ext cx="1058863" cy="11382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ici votre </a:t>
            </a:r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4" hasCustomPrompt="1"/>
          </p:nvPr>
        </p:nvSpPr>
        <p:spPr>
          <a:xfrm>
            <a:off x="3713755" y="6635641"/>
            <a:ext cx="1058863" cy="11382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ici votre </a:t>
            </a:r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327025" y="9639552"/>
            <a:ext cx="6927850" cy="914400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 baseline="0">
                <a:latin typeface="Trebuchet MS"/>
                <a:cs typeface="Trebuchet MS"/>
              </a:defRPr>
            </a:lvl1pPr>
            <a:lvl2pPr>
              <a:defRPr sz="1400">
                <a:latin typeface="Trebuchet MS"/>
                <a:cs typeface="Trebuchet MS"/>
              </a:defRPr>
            </a:lvl2pPr>
            <a:lvl3pPr>
              <a:defRPr sz="1400">
                <a:latin typeface="Trebuchet MS"/>
                <a:cs typeface="Trebuchet MS"/>
              </a:defRPr>
            </a:lvl3pPr>
            <a:lvl4pPr>
              <a:defRPr sz="1400">
                <a:latin typeface="Trebuchet MS"/>
                <a:cs typeface="Trebuchet MS"/>
              </a:defRPr>
            </a:lvl4pPr>
            <a:lvl5pPr>
              <a:defRPr sz="14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les informations pratiques et contacts</a:t>
            </a:r>
          </a:p>
          <a:p>
            <a:pPr lvl="0"/>
            <a:r>
              <a:rPr lang="fr-FR" dirty="0"/>
              <a:t>(sur une ou plusieurs lignes) </a:t>
            </a:r>
          </a:p>
          <a:p>
            <a:pPr lvl="0"/>
            <a:r>
              <a:rPr lang="fr-FR" dirty="0"/>
              <a:t>selon vos besoins</a:t>
            </a:r>
          </a:p>
        </p:txBody>
      </p:sp>
    </p:spTree>
    <p:extLst>
      <p:ext uri="{BB962C8B-B14F-4D97-AF65-F5344CB8AC3E}">
        <p14:creationId xmlns:p14="http://schemas.microsoft.com/office/powerpoint/2010/main" val="39472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grand bandeau blanc + textes sans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562850" cy="6157913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/>
            </a:lvl1pPr>
          </a:lstStyle>
          <a:p>
            <a:r>
              <a:rPr lang="fr-FR" dirty="0"/>
              <a:t>Insérez votre photo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279" y="6635641"/>
            <a:ext cx="2405354" cy="2792680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3000" u="none" baseline="0">
                <a:latin typeface="Trebuchet MS"/>
                <a:cs typeface="Trebuchet MS"/>
              </a:defRPr>
            </a:lvl1pPr>
            <a:lvl2pPr>
              <a:defRPr sz="1400">
                <a:latin typeface="Trebuchet MS"/>
                <a:cs typeface="Trebuchet MS"/>
              </a:defRPr>
            </a:lvl2pPr>
            <a:lvl3pPr>
              <a:defRPr sz="1400">
                <a:latin typeface="Trebuchet MS"/>
                <a:cs typeface="Trebuchet MS"/>
              </a:defRPr>
            </a:lvl3pPr>
            <a:lvl4pPr>
              <a:defRPr sz="1400">
                <a:latin typeface="Trebuchet MS"/>
                <a:cs typeface="Trebuchet MS"/>
              </a:defRPr>
            </a:lvl4pPr>
            <a:lvl5pPr>
              <a:defRPr sz="14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sous accroche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6" y="6635752"/>
            <a:ext cx="3714750" cy="2792571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900" baseline="0">
                <a:latin typeface="Trebuchet MS"/>
                <a:cs typeface="Trebuchet MS"/>
              </a:defRPr>
            </a:lvl1pPr>
            <a:lvl2pPr marL="497594" marR="0" indent="0" algn="l" defTabSz="4975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>
                <a:latin typeface="Trebuchet MS"/>
                <a:cs typeface="Trebuchet MS"/>
              </a:defRPr>
            </a:lvl2pPr>
            <a:lvl3pPr marL="1243984" indent="-248797">
              <a:buFont typeface="Arial"/>
              <a:buChar char="•"/>
              <a:defRPr/>
            </a:lvl3pPr>
            <a:lvl4pPr marL="1741579" indent="-248797">
              <a:buFont typeface="Arial"/>
              <a:buChar char="•"/>
              <a:defRPr/>
            </a:lvl4pPr>
            <a:lvl5pPr marL="2239172" indent="-248797">
              <a:buFont typeface="Arial"/>
              <a:buChar char="•"/>
              <a:defRPr/>
            </a:lvl5pPr>
          </a:lstStyle>
          <a:p>
            <a:pPr lvl="0"/>
            <a:r>
              <a:rPr lang="fr-FR" dirty="0"/>
              <a:t>INSÉREZ VOTRE TEXTE ICI SUR UNE OU DEUX LIGNES :</a:t>
            </a:r>
          </a:p>
          <a:p>
            <a:pPr marL="808590" marR="0" lvl="1" indent="-310996" algn="l" defTabSz="4975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dirty="0"/>
              <a:t>Insérez votre texte ici sur plusieurs lignes</a:t>
            </a:r>
          </a:p>
          <a:p>
            <a:pPr marL="808590" marR="0" lvl="1" indent="-310996" algn="l" defTabSz="4975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dirty="0"/>
              <a:t>Insérez votre texte ici sur plusieurs lignes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27025" y="9639552"/>
            <a:ext cx="6927850" cy="914400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 baseline="0">
                <a:latin typeface="Trebuchet MS"/>
                <a:cs typeface="Trebuchet MS"/>
              </a:defRPr>
            </a:lvl1pPr>
            <a:lvl2pPr>
              <a:defRPr sz="1400">
                <a:latin typeface="Trebuchet MS"/>
                <a:cs typeface="Trebuchet MS"/>
              </a:defRPr>
            </a:lvl2pPr>
            <a:lvl3pPr>
              <a:defRPr sz="1400">
                <a:latin typeface="Trebuchet MS"/>
                <a:cs typeface="Trebuchet MS"/>
              </a:defRPr>
            </a:lvl3pPr>
            <a:lvl4pPr>
              <a:defRPr sz="1400">
                <a:latin typeface="Trebuchet MS"/>
                <a:cs typeface="Trebuchet MS"/>
              </a:defRPr>
            </a:lvl4pPr>
            <a:lvl5pPr>
              <a:defRPr sz="14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les informations pratiques et contacts</a:t>
            </a:r>
          </a:p>
          <a:p>
            <a:pPr lvl="0"/>
            <a:r>
              <a:rPr lang="fr-FR" dirty="0"/>
              <a:t>(sur une ou plusieurs lignes) </a:t>
            </a:r>
          </a:p>
          <a:p>
            <a:pPr lvl="0"/>
            <a:r>
              <a:rPr lang="fr-FR" dirty="0"/>
              <a:t>selon vos besoins</a:t>
            </a:r>
          </a:p>
        </p:txBody>
      </p:sp>
    </p:spTree>
    <p:extLst>
      <p:ext uri="{BB962C8B-B14F-4D97-AF65-F5344CB8AC3E}">
        <p14:creationId xmlns:p14="http://schemas.microsoft.com/office/powerpoint/2010/main" val="43567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+ petit bandeau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562850" cy="91979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votre photo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9563013"/>
            <a:ext cx="5926622" cy="711289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900" baseline="0">
                <a:latin typeface="Trebuchet MS"/>
                <a:cs typeface="Trebuchet MS"/>
              </a:defRPr>
            </a:lvl1pPr>
            <a:lvl2pPr>
              <a:defRPr sz="1900">
                <a:latin typeface="Trebuchet MS"/>
                <a:cs typeface="Trebuchet MS"/>
              </a:defRPr>
            </a:lvl2pPr>
            <a:lvl3pPr>
              <a:defRPr sz="1900">
                <a:latin typeface="Trebuchet MS"/>
                <a:cs typeface="Trebuchet MS"/>
              </a:defRPr>
            </a:lvl3pPr>
            <a:lvl4pPr>
              <a:defRPr sz="1900">
                <a:latin typeface="Trebuchet MS"/>
                <a:cs typeface="Trebuchet MS"/>
              </a:defRPr>
            </a:lvl4pPr>
            <a:lvl5pPr>
              <a:defRPr sz="19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texte sur une ou deux lignes (vous pouvez choisir la couleur selon votre création)</a:t>
            </a:r>
          </a:p>
        </p:txBody>
      </p:sp>
    </p:spTree>
    <p:extLst>
      <p:ext uri="{BB962C8B-B14F-4D97-AF65-F5344CB8AC3E}">
        <p14:creationId xmlns:p14="http://schemas.microsoft.com/office/powerpoint/2010/main" val="217033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+ logo 1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562850" cy="106886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baseline="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votre photo </a:t>
            </a:r>
          </a:p>
        </p:txBody>
      </p:sp>
    </p:spTree>
    <p:extLst>
      <p:ext uri="{BB962C8B-B14F-4D97-AF65-F5344CB8AC3E}">
        <p14:creationId xmlns:p14="http://schemas.microsoft.com/office/powerpoint/2010/main" val="90830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+ petit bandeau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562850" cy="91979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votre photo</a:t>
            </a:r>
          </a:p>
        </p:txBody>
      </p:sp>
      <p:pic>
        <p:nvPicPr>
          <p:cNvPr id="3" name="Image 2" descr="Logo A3 partenaires ba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9100"/>
            <a:ext cx="7562850" cy="1379539"/>
          </a:xfrm>
          <a:prstGeom prst="rect">
            <a:avLst/>
          </a:prstGeom>
        </p:spPr>
      </p:pic>
      <p:sp>
        <p:nvSpPr>
          <p:cNvPr id="10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4123886" y="9533925"/>
            <a:ext cx="1230312" cy="10239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le logo du partenaire</a:t>
            </a:r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2" hasCustomPrompt="1"/>
          </p:nvPr>
        </p:nvSpPr>
        <p:spPr>
          <a:xfrm>
            <a:off x="2236434" y="9533925"/>
            <a:ext cx="1230312" cy="10239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le logo du partenaire</a:t>
            </a:r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3" hasCustomPrompt="1"/>
          </p:nvPr>
        </p:nvSpPr>
        <p:spPr>
          <a:xfrm>
            <a:off x="351986" y="9533925"/>
            <a:ext cx="1230312" cy="10239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le logo du partenaire</a:t>
            </a:r>
          </a:p>
        </p:txBody>
      </p:sp>
    </p:spTree>
    <p:extLst>
      <p:ext uri="{BB962C8B-B14F-4D97-AF65-F5344CB8AC3E}">
        <p14:creationId xmlns:p14="http://schemas.microsoft.com/office/powerpoint/2010/main" val="9723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+ petit bandeau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562850" cy="7446450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votre photo</a:t>
            </a:r>
          </a:p>
        </p:txBody>
      </p:sp>
      <p:pic>
        <p:nvPicPr>
          <p:cNvPr id="3" name="Image 2" descr="Logo A3 partenaires ba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9100"/>
            <a:ext cx="7562850" cy="1379539"/>
          </a:xfrm>
          <a:prstGeom prst="rect">
            <a:avLst/>
          </a:prstGeom>
        </p:spPr>
      </p:pic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4123886" y="9533925"/>
            <a:ext cx="1230312" cy="10239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le logo du partenaire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2" hasCustomPrompt="1"/>
          </p:nvPr>
        </p:nvSpPr>
        <p:spPr>
          <a:xfrm>
            <a:off x="2236434" y="9533925"/>
            <a:ext cx="1230312" cy="10239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le logo du partenaire</a:t>
            </a:r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3" hasCustomPrompt="1"/>
          </p:nvPr>
        </p:nvSpPr>
        <p:spPr>
          <a:xfrm>
            <a:off x="351986" y="9533925"/>
            <a:ext cx="1230312" cy="1023938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 sz="140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le logo du partenaire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7985213"/>
            <a:ext cx="5926622" cy="711289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900" baseline="0">
                <a:latin typeface="Trebuchet MS"/>
                <a:cs typeface="Trebuchet MS"/>
              </a:defRPr>
            </a:lvl1pPr>
            <a:lvl2pPr>
              <a:defRPr sz="1900">
                <a:latin typeface="Trebuchet MS"/>
                <a:cs typeface="Trebuchet MS"/>
              </a:defRPr>
            </a:lvl2pPr>
            <a:lvl3pPr>
              <a:defRPr sz="1900">
                <a:latin typeface="Trebuchet MS"/>
                <a:cs typeface="Trebuchet MS"/>
              </a:defRPr>
            </a:lvl3pPr>
            <a:lvl4pPr>
              <a:defRPr sz="1900">
                <a:latin typeface="Trebuchet MS"/>
                <a:cs typeface="Trebuchet MS"/>
              </a:defRPr>
            </a:lvl4pPr>
            <a:lvl5pPr>
              <a:defRPr sz="19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Insérez ici votre texte sur une ou deux lignes (vous pouvez choisir la couleur selon votre création)</a:t>
            </a:r>
          </a:p>
        </p:txBody>
      </p:sp>
    </p:spTree>
    <p:extLst>
      <p:ext uri="{BB962C8B-B14F-4D97-AF65-F5344CB8AC3E}">
        <p14:creationId xmlns:p14="http://schemas.microsoft.com/office/powerpoint/2010/main" val="310877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7562850" cy="332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latin typeface="Trebuchet MS"/>
                <a:cs typeface="Trebuchet MS"/>
              </a:defRPr>
            </a:lvl1pPr>
          </a:lstStyle>
          <a:p>
            <a:r>
              <a:rPr lang="fr-FR" dirty="0"/>
              <a:t>Insérez ici votre photo</a:t>
            </a:r>
          </a:p>
        </p:txBody>
      </p:sp>
      <p:pic>
        <p:nvPicPr>
          <p:cNvPr id="5" name="Image 4" descr="ILLE-ET-VILAINE-signature_omb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83" y="9749187"/>
            <a:ext cx="1825432" cy="7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49" r:id="rId9"/>
    <p:sldLayoutId id="2147483661" r:id="rId10"/>
  </p:sldLayoutIdLst>
  <p:txStyles>
    <p:titleStyle>
      <a:lvl1pPr algn="ctr" defTabSz="49767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55" indent="-373255" algn="l" defTabSz="49767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720" indent="-311046" algn="l" defTabSz="49767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184" indent="-248837" algn="l" defTabSz="49767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59" indent="-248837" algn="l" defTabSz="49767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531" indent="-248837" algn="l" defTabSz="49767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206" indent="-248837" algn="l" defTabSz="4976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879" indent="-248837" algn="l" defTabSz="4976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553" indent="-248837" algn="l" defTabSz="4976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226" indent="-248837" algn="l" defTabSz="49767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74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47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21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95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69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42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716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89" algn="l" defTabSz="4976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2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accueil@clic-br-db.bzh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-55810"/>
            <a:ext cx="7596715" cy="4766741"/>
          </a:xfrm>
        </p:spPr>
      </p:pic>
      <p:sp>
        <p:nvSpPr>
          <p:cNvPr id="14" name="Ellipse 13"/>
          <p:cNvSpPr/>
          <p:nvPr/>
        </p:nvSpPr>
        <p:spPr>
          <a:xfrm>
            <a:off x="57230" y="2393108"/>
            <a:ext cx="2297344" cy="2256697"/>
          </a:xfrm>
          <a:prstGeom prst="ellipse">
            <a:avLst/>
          </a:prstGeom>
          <a:solidFill>
            <a:srgbClr val="DB3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928" tIns="27964" rIns="55928" bIns="27964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20359" y="3068615"/>
            <a:ext cx="7137371" cy="1041359"/>
          </a:xfrm>
          <a:prstGeom prst="rect">
            <a:avLst/>
          </a:prstGeom>
          <a:noFill/>
        </p:spPr>
        <p:txBody>
          <a:bodyPr wrap="square" lIns="55928" tIns="27964" rIns="55928" bIns="27964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4000" dirty="0">
                <a:solidFill>
                  <a:schemeClr val="bg1"/>
                </a:solidFill>
                <a:latin typeface="Trebuchet MS"/>
                <a:cs typeface="Trebuchet MS"/>
              </a:rPr>
              <a:t>Les aidants,</a:t>
            </a:r>
          </a:p>
          <a:p>
            <a:pPr>
              <a:lnSpc>
                <a:spcPct val="80000"/>
              </a:lnSpc>
            </a:pPr>
            <a:r>
              <a:rPr lang="fr-FR" sz="4000" b="1" u="sng" dirty="0">
                <a:solidFill>
                  <a:schemeClr val="bg1"/>
                </a:solidFill>
                <a:latin typeface="Trebuchet MS"/>
                <a:cs typeface="Trebuchet MS"/>
              </a:rPr>
              <a:t>Prenez du temps pour vous!</a:t>
            </a:r>
            <a:endParaRPr lang="fr-FR" sz="3800" dirty="0">
              <a:solidFill>
                <a:srgbClr val="DB381D"/>
              </a:solidFill>
              <a:latin typeface="Trebuchet MS"/>
              <a:cs typeface="Trebuchet MS"/>
            </a:endParaRPr>
          </a:p>
        </p:txBody>
      </p:sp>
      <p:grpSp>
        <p:nvGrpSpPr>
          <p:cNvPr id="13" name="Grouper 5">
            <a:extLst>
              <a:ext uri="{FF2B5EF4-FFF2-40B4-BE49-F238E27FC236}">
                <a16:creationId xmlns:a16="http://schemas.microsoft.com/office/drawing/2014/main" id="{10024A52-EE72-3C4B-9DB1-4EDB7AA9B531}"/>
              </a:ext>
            </a:extLst>
          </p:cNvPr>
          <p:cNvGrpSpPr/>
          <p:nvPr/>
        </p:nvGrpSpPr>
        <p:grpSpPr>
          <a:xfrm>
            <a:off x="5771283" y="-182872"/>
            <a:ext cx="1825432" cy="11029985"/>
            <a:chOff x="5771283" y="-182872"/>
            <a:chExt cx="1825432" cy="11029985"/>
          </a:xfrm>
        </p:grpSpPr>
        <p:pic>
          <p:nvPicPr>
            <p:cNvPr id="16" name="Image 15" descr="Logo A3.png">
              <a:extLst>
                <a:ext uri="{FF2B5EF4-FFF2-40B4-BE49-F238E27FC236}">
                  <a16:creationId xmlns:a16="http://schemas.microsoft.com/office/drawing/2014/main" id="{1A688758-5B56-F34D-BFEC-8C048C4B5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83" y="-182872"/>
              <a:ext cx="1791568" cy="1828084"/>
            </a:xfrm>
            <a:prstGeom prst="rect">
              <a:avLst/>
            </a:prstGeom>
          </p:spPr>
        </p:pic>
        <p:pic>
          <p:nvPicPr>
            <p:cNvPr id="17" name="Image 16" descr="ILLE-ET-VILAINE-signature_ombre.png">
              <a:extLst>
                <a:ext uri="{FF2B5EF4-FFF2-40B4-BE49-F238E27FC236}">
                  <a16:creationId xmlns:a16="http://schemas.microsoft.com/office/drawing/2014/main" id="{BD6C7462-AF49-1A4E-A42F-648712135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83" y="10047357"/>
              <a:ext cx="1825432" cy="799756"/>
            </a:xfrm>
            <a:prstGeom prst="rect">
              <a:avLst/>
            </a:prstGeom>
          </p:spPr>
        </p:pic>
      </p:grpSp>
      <p:sp>
        <p:nvSpPr>
          <p:cNvPr id="18" name="Espace réservé du texte 2"/>
          <p:cNvSpPr txBox="1">
            <a:spLocks/>
          </p:cNvSpPr>
          <p:nvPr/>
        </p:nvSpPr>
        <p:spPr>
          <a:xfrm>
            <a:off x="996024" y="6936251"/>
            <a:ext cx="5534076" cy="1790949"/>
          </a:xfrm>
          <a:prstGeom prst="rect">
            <a:avLst/>
          </a:prstGeom>
          <a:ln>
            <a:noFill/>
          </a:ln>
        </p:spPr>
        <p:txBody>
          <a:bodyPr vert="horz" lIns="91410" tIns="45705" rIns="91410" bIns="45705"/>
          <a:lstStyle>
            <a:lvl1pPr marL="0" indent="0" algn="l" defTabSz="497674" rtl="0" eaLnBrk="1" latinLnBrk="0" hangingPunct="1">
              <a:spcBef>
                <a:spcPct val="20000"/>
              </a:spcBef>
              <a:buFont typeface="Arial"/>
              <a:buNone/>
              <a:defRPr sz="19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808720" indent="-311046" algn="l" defTabSz="497674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244184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741859" indent="-248837" algn="l" defTabSz="497674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239531" indent="-248837" algn="l" defTabSz="497674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737206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4879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553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226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DB381D"/>
                </a:solidFill>
                <a:sym typeface="Wingdings" panose="05000000000000000000" pitchFamily="2" charset="2"/>
              </a:rPr>
              <a:t> </a:t>
            </a:r>
            <a:r>
              <a:rPr lang="fr-FR" sz="2000" dirty="0">
                <a:sym typeface="Wingdings" panose="05000000000000000000" pitchFamily="2" charset="2"/>
              </a:rPr>
              <a:t>Jeudi 18 septembre 2025</a:t>
            </a:r>
            <a:r>
              <a:rPr lang="fr-FR" sz="2000" dirty="0"/>
              <a:t>, Roz-sur-Couesnon</a:t>
            </a:r>
          </a:p>
          <a:p>
            <a:pPr lvl="0"/>
            <a:r>
              <a:rPr lang="fr-FR" sz="2000" dirty="0">
                <a:solidFill>
                  <a:srgbClr val="DB381D"/>
                </a:solidFill>
                <a:sym typeface="Wingdings" panose="05000000000000000000" pitchFamily="2" charset="2"/>
              </a:rPr>
              <a:t> </a:t>
            </a:r>
            <a:r>
              <a:rPr lang="fr-FR" sz="2000" dirty="0">
                <a:sym typeface="Wingdings" panose="05000000000000000000" pitchFamily="2" charset="2"/>
              </a:rPr>
              <a:t>Mardi 18 novembre 2025</a:t>
            </a:r>
            <a:r>
              <a:rPr lang="fr-FR" sz="2000" dirty="0"/>
              <a:t>, Mont-Dol</a:t>
            </a:r>
          </a:p>
          <a:p>
            <a:pPr lvl="0"/>
            <a:r>
              <a:rPr lang="fr-FR" sz="2000" dirty="0">
                <a:solidFill>
                  <a:srgbClr val="DB381D"/>
                </a:solidFill>
                <a:sym typeface="Wingdings" panose="05000000000000000000" pitchFamily="2" charset="2"/>
              </a:rPr>
              <a:t> </a:t>
            </a:r>
            <a:r>
              <a:rPr lang="fr-FR" sz="2000" dirty="0">
                <a:sym typeface="Wingdings" panose="05000000000000000000" pitchFamily="2" charset="2"/>
              </a:rPr>
              <a:t>Lundi 12 janvier 2026</a:t>
            </a:r>
            <a:r>
              <a:rPr lang="fr-FR" sz="2000" dirty="0"/>
              <a:t>, Baguer-Morvan</a:t>
            </a:r>
          </a:p>
          <a:p>
            <a:r>
              <a:rPr lang="fr-FR" sz="2000" dirty="0">
                <a:solidFill>
                  <a:srgbClr val="DB381D"/>
                </a:solidFill>
                <a:sym typeface="Wingdings" panose="05000000000000000000" pitchFamily="2" charset="2"/>
              </a:rPr>
              <a:t> </a:t>
            </a:r>
            <a:r>
              <a:rPr lang="fr-FR" sz="2000" dirty="0">
                <a:sym typeface="Wingdings" panose="05000000000000000000" pitchFamily="2" charset="2"/>
              </a:rPr>
              <a:t>Mardi 17 mars 2026</a:t>
            </a:r>
            <a:r>
              <a:rPr lang="fr-FR" sz="2000" dirty="0"/>
              <a:t>, Sougéal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Espace réservé du texte 2"/>
          <p:cNvSpPr txBox="1">
            <a:spLocks/>
          </p:cNvSpPr>
          <p:nvPr/>
        </p:nvSpPr>
        <p:spPr>
          <a:xfrm>
            <a:off x="228551" y="5078949"/>
            <a:ext cx="7153413" cy="1227464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l" defTabSz="497674" rtl="0" eaLnBrk="1" latinLnBrk="0" hangingPunct="1">
              <a:spcBef>
                <a:spcPct val="20000"/>
              </a:spcBef>
              <a:buFont typeface="Arial"/>
              <a:buNone/>
              <a:defRPr sz="3000" u="none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808720" indent="-311046" algn="l" defTabSz="497674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244184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741859" indent="-248837" algn="l" defTabSz="497674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239531" indent="-248837" algn="l" defTabSz="497674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737206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4879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553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226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DB381D"/>
                </a:solidFill>
              </a:rPr>
              <a:t>4 rencontres à 14h30*</a:t>
            </a:r>
          </a:p>
          <a:p>
            <a:r>
              <a:rPr lang="fr-FR" b="1" dirty="0">
                <a:solidFill>
                  <a:srgbClr val="DB381D"/>
                </a:solidFill>
              </a:rPr>
              <a:t>« Un temps pour nous, les aidants »</a:t>
            </a:r>
          </a:p>
          <a:p>
            <a:pPr defTabSz="457200">
              <a:spcBef>
                <a:spcPts val="300"/>
              </a:spcBef>
            </a:pPr>
            <a:br>
              <a:rPr lang="fr-FR" sz="2000" b="1" dirty="0"/>
            </a:br>
            <a:endParaRPr lang="fr-FR" sz="1600" dirty="0"/>
          </a:p>
        </p:txBody>
      </p:sp>
      <p:cxnSp>
        <p:nvCxnSpPr>
          <p:cNvPr id="23" name="Connecteur droit 22"/>
          <p:cNvCxnSpPr>
            <a:cxnSpLocks/>
          </p:cNvCxnSpPr>
          <p:nvPr/>
        </p:nvCxnSpPr>
        <p:spPr>
          <a:xfrm>
            <a:off x="981665" y="6979479"/>
            <a:ext cx="0" cy="1337194"/>
          </a:xfrm>
          <a:prstGeom prst="line">
            <a:avLst/>
          </a:prstGeom>
          <a:ln>
            <a:solidFill>
              <a:srgbClr val="DB38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23ACE73-530D-439C-AE8B-38D4AF200679}"/>
              </a:ext>
            </a:extLst>
          </p:cNvPr>
          <p:cNvSpPr txBox="1"/>
          <p:nvPr/>
        </p:nvSpPr>
        <p:spPr>
          <a:xfrm>
            <a:off x="201473" y="6360403"/>
            <a:ext cx="726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Temps d’échanges, d’ateliers, d’animations …</a:t>
            </a:r>
            <a:endParaRPr lang="fr-FR" dirty="0"/>
          </a:p>
        </p:txBody>
      </p:sp>
      <p:pic>
        <p:nvPicPr>
          <p:cNvPr id="29" name="Image 28" descr="Séniors, santé et solidarité - Commune du Truel">
            <a:extLst>
              <a:ext uri="{FF2B5EF4-FFF2-40B4-BE49-F238E27FC236}">
                <a16:creationId xmlns:a16="http://schemas.microsoft.com/office/drawing/2014/main" id="{42269D89-1FAE-4BFF-A2CD-4E8FF9A13C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5" y="952318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022EAA7-3DE1-441E-9DAE-D765984CAB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5" y="9602557"/>
            <a:ext cx="514350" cy="396875"/>
          </a:xfrm>
          <a:prstGeom prst="rect">
            <a:avLst/>
          </a:prstGeom>
          <a:noFill/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9878671-2E67-4B51-B47F-098535AD5BB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85" y="9582872"/>
            <a:ext cx="474345" cy="41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E6B1ABF-CAD1-4ECF-9713-3857D20D8CC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96" y="9807027"/>
            <a:ext cx="433070" cy="19240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887EC5D-856B-4B42-AE84-A340917B5AA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7" y="9710507"/>
            <a:ext cx="628650" cy="28892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C3FAA7A-FADA-4F88-A760-03AED5EA0D58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49" y="10107822"/>
            <a:ext cx="559308" cy="42379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055B225-80FF-4794-A643-5254A58A10C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77" y="10128389"/>
            <a:ext cx="561975" cy="403225"/>
          </a:xfrm>
          <a:prstGeom prst="rect">
            <a:avLst/>
          </a:prstGeom>
        </p:spPr>
      </p:pic>
      <p:pic>
        <p:nvPicPr>
          <p:cNvPr id="38" name="Image 37" descr="Aucune description de photo disponible.">
            <a:extLst>
              <a:ext uri="{FF2B5EF4-FFF2-40B4-BE49-F238E27FC236}">
                <a16:creationId xmlns:a16="http://schemas.microsoft.com/office/drawing/2014/main" id="{F4D1AC09-28AB-4C4F-8863-25998921850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40" y="10136075"/>
            <a:ext cx="294640" cy="3955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6A6594D-A1CE-4D05-A79C-7DAE91871660}"/>
              </a:ext>
            </a:extLst>
          </p:cNvPr>
          <p:cNvSpPr txBox="1"/>
          <p:nvPr/>
        </p:nvSpPr>
        <p:spPr>
          <a:xfrm>
            <a:off x="208513" y="8660232"/>
            <a:ext cx="690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/>
              <a:t>*Possibilité de venir seul ou accompagné de son proche</a:t>
            </a:r>
          </a:p>
          <a:p>
            <a:r>
              <a:rPr lang="fr-FR" sz="1800" i="1" dirty="0"/>
              <a:t>*De participer à une ou plusieurs rencontres</a:t>
            </a:r>
            <a:endParaRPr lang="fr-FR" sz="1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86A945-F155-41F0-A794-E62990F164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5916" y="9554117"/>
            <a:ext cx="533166" cy="445315"/>
          </a:xfrm>
          <a:prstGeom prst="rect">
            <a:avLst/>
          </a:prstGeom>
        </p:spPr>
      </p:pic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E1056A03-1740-85AE-6D37-04A002613C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2280" y="9603892"/>
            <a:ext cx="466866" cy="395540"/>
          </a:xfrm>
          <a:prstGeom prst="rect">
            <a:avLst/>
          </a:prstGeom>
        </p:spPr>
      </p:pic>
      <p:pic>
        <p:nvPicPr>
          <p:cNvPr id="8" name="Image 7" descr="Une image contenant texte, logo, symbole, Police&#10;&#10;Le contenu généré par l’IA peut être incorrect.">
            <a:extLst>
              <a:ext uri="{FF2B5EF4-FFF2-40B4-BE49-F238E27FC236}">
                <a16:creationId xmlns:a16="http://schemas.microsoft.com/office/drawing/2014/main" id="{823418F9-7FF0-593E-A269-BE88C57C242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1687" t="22324" r="21306" b="11525"/>
          <a:stretch>
            <a:fillRect/>
          </a:stretch>
        </p:blipFill>
        <p:spPr>
          <a:xfrm>
            <a:off x="4013854" y="10136074"/>
            <a:ext cx="340867" cy="395540"/>
          </a:xfrm>
          <a:prstGeom prst="rect">
            <a:avLst/>
          </a:prstGeom>
        </p:spPr>
      </p:pic>
      <p:pic>
        <p:nvPicPr>
          <p:cNvPr id="10" name="Image 9" descr="Une image contenant texte, Police, logo, cercle&#10;&#10;Le contenu généré par l’IA peut être incorrect.">
            <a:extLst>
              <a:ext uri="{FF2B5EF4-FFF2-40B4-BE49-F238E27FC236}">
                <a16:creationId xmlns:a16="http://schemas.microsoft.com/office/drawing/2014/main" id="{46E8816D-3523-1FC2-94DE-E78EE3B143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8755" y="10136074"/>
            <a:ext cx="331450" cy="395540"/>
          </a:xfrm>
          <a:prstGeom prst="rect">
            <a:avLst/>
          </a:prstGeom>
        </p:spPr>
      </p:pic>
      <p:pic>
        <p:nvPicPr>
          <p:cNvPr id="12" name="Image 11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6ED9F347-F232-99B2-102B-F87E91EDC1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1318" y="10302074"/>
            <a:ext cx="390839" cy="229540"/>
          </a:xfrm>
          <a:prstGeom prst="rect">
            <a:avLst/>
          </a:prstGeom>
        </p:spPr>
      </p:pic>
      <p:pic>
        <p:nvPicPr>
          <p:cNvPr id="20" name="Image 19" descr="Une image contenant dessin, Dessin d’enfant, texte, conception&#10;&#10;Le contenu généré par l’IA peut être incorrect.">
            <a:extLst>
              <a:ext uri="{FF2B5EF4-FFF2-40B4-BE49-F238E27FC236}">
                <a16:creationId xmlns:a16="http://schemas.microsoft.com/office/drawing/2014/main" id="{A0971FA8-B79E-1931-B322-E8F838FB14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55932" y="9644283"/>
            <a:ext cx="769192" cy="3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8D3D4-07BC-705A-107B-9E746B47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2C5C77FA-4048-4591-1EB7-AFD3D14EA599}"/>
              </a:ext>
            </a:extLst>
          </p:cNvPr>
          <p:cNvSpPr/>
          <p:nvPr/>
        </p:nvSpPr>
        <p:spPr>
          <a:xfrm>
            <a:off x="353140" y="298688"/>
            <a:ext cx="720000" cy="720000"/>
          </a:xfrm>
          <a:prstGeom prst="ellipse">
            <a:avLst/>
          </a:prstGeom>
          <a:solidFill>
            <a:srgbClr val="DB3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928" tIns="27964" rIns="55928" bIns="27964" rtlCol="0" anchor="ctr"/>
          <a:lstStyle/>
          <a:p>
            <a:pPr marL="0" marR="0" lvl="0" indent="0" algn="ctr" defTabSz="737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2A62B2-9C48-1B98-A8B7-892948112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687" y="459004"/>
            <a:ext cx="6636415" cy="530106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« Un</a:t>
            </a:r>
            <a:r>
              <a:rPr lang="fr-FR" b="1" dirty="0">
                <a:solidFill>
                  <a:srgbClr val="DB381D"/>
                </a:solidFill>
              </a:rPr>
              <a:t> temps pour nous, les aidants »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00565E-F546-E157-FBCA-59A89D9670F0}"/>
              </a:ext>
            </a:extLst>
          </p:cNvPr>
          <p:cNvSpPr/>
          <p:nvPr/>
        </p:nvSpPr>
        <p:spPr>
          <a:xfrm>
            <a:off x="0" y="9410700"/>
            <a:ext cx="7562850" cy="1332426"/>
          </a:xfrm>
          <a:prstGeom prst="rect">
            <a:avLst/>
          </a:prstGeom>
          <a:solidFill>
            <a:srgbClr val="DB3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37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B1C1F0-8F78-534C-3B35-D5A2C4E21185}"/>
              </a:ext>
            </a:extLst>
          </p:cNvPr>
          <p:cNvSpPr txBox="1"/>
          <p:nvPr/>
        </p:nvSpPr>
        <p:spPr>
          <a:xfrm>
            <a:off x="5657171" y="10311620"/>
            <a:ext cx="1088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37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Suivez nous sur </a:t>
            </a:r>
          </a:p>
        </p:txBody>
      </p:sp>
      <p:pic>
        <p:nvPicPr>
          <p:cNvPr id="19" name="Image 18" descr="ILLE-ET-VILAINE-logo_reseaux_sociaux.png">
            <a:extLst>
              <a:ext uri="{FF2B5EF4-FFF2-40B4-BE49-F238E27FC236}">
                <a16:creationId xmlns:a16="http://schemas.microsoft.com/office/drawing/2014/main" id="{B4587EEE-17C0-3AF1-2160-C4FECAA26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0291676"/>
            <a:ext cx="1009649" cy="295370"/>
          </a:xfrm>
          <a:prstGeom prst="rect">
            <a:avLst/>
          </a:prstGeom>
        </p:spPr>
      </p:pic>
      <p:pic>
        <p:nvPicPr>
          <p:cNvPr id="20" name="Image 19" descr="ILLE-ET-VILAINE-logo_dos.png">
            <a:extLst>
              <a:ext uri="{FF2B5EF4-FFF2-40B4-BE49-F238E27FC236}">
                <a16:creationId xmlns:a16="http://schemas.microsoft.com/office/drawing/2014/main" id="{2CBAC656-D25F-45AD-5CF6-D0E47E70E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95" y="8640923"/>
            <a:ext cx="1871655" cy="1653766"/>
          </a:xfrm>
          <a:prstGeom prst="rect">
            <a:avLst/>
          </a:prstGeom>
        </p:spPr>
      </p:pic>
      <p:pic>
        <p:nvPicPr>
          <p:cNvPr id="21" name="Image 20" descr="ILLE-ET-VILAINE-logo_papier.png">
            <a:extLst>
              <a:ext uri="{FF2B5EF4-FFF2-40B4-BE49-F238E27FC236}">
                <a16:creationId xmlns:a16="http://schemas.microsoft.com/office/drawing/2014/main" id="{74DD609B-13BC-7050-13D6-D80B8B20E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9" y="8866360"/>
            <a:ext cx="2031573" cy="38968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ADE8870-5775-3E82-1D8F-DC7C803852B8}"/>
              </a:ext>
            </a:extLst>
          </p:cNvPr>
          <p:cNvSpPr txBox="1"/>
          <p:nvPr/>
        </p:nvSpPr>
        <p:spPr>
          <a:xfrm>
            <a:off x="287547" y="9547802"/>
            <a:ext cx="349387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375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Département d’Ille-et-Vilaine </a:t>
            </a:r>
          </a:p>
          <a:p>
            <a:pPr marL="0" marR="0" lvl="0" indent="0" algn="l" defTabSz="7375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Agence départementale du Pays de Saint-Malo</a:t>
            </a:r>
          </a:p>
          <a:p>
            <a:pPr marL="0" marR="0" lvl="0" indent="0" algn="l" defTabSz="7375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Cdas de la Baie</a:t>
            </a:r>
          </a:p>
          <a:p>
            <a:pPr marL="0" marR="0" lvl="0" indent="0" algn="l" defTabSz="7375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 Rue des Tendières</a:t>
            </a:r>
          </a:p>
          <a:p>
            <a:pPr marL="0" marR="0" lvl="0" indent="0" algn="l" defTabSz="7375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35120 DOL DE BRETAGNE</a:t>
            </a:r>
          </a:p>
          <a:p>
            <a:pPr marL="0" marR="0" lvl="0" indent="0" algn="l" defTabSz="7375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02 90 02 76 50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0691E19E-BE52-9494-B992-89E5D4507F2C}"/>
              </a:ext>
            </a:extLst>
          </p:cNvPr>
          <p:cNvSpPr txBox="1">
            <a:spLocks/>
          </p:cNvSpPr>
          <p:nvPr/>
        </p:nvSpPr>
        <p:spPr>
          <a:xfrm>
            <a:off x="286687" y="5676551"/>
            <a:ext cx="6813668" cy="27636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10" tIns="45705" rIns="91410" bIns="45705" anchor="ctr"/>
          <a:lstStyle>
            <a:lvl1pPr marL="0" indent="0" algn="l" defTabSz="497674" rtl="0" eaLnBrk="1" latinLnBrk="0" hangingPunct="1">
              <a:spcBef>
                <a:spcPct val="20000"/>
              </a:spcBef>
              <a:buFont typeface="Arial"/>
              <a:buNone/>
              <a:defRPr sz="19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808720" indent="-311046" algn="l" defTabSz="497674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244184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741859" indent="-248837" algn="l" defTabSz="497674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239531" indent="-248837" algn="l" defTabSz="497674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737206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4879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553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226" indent="-248837" algn="l" defTabSz="49767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9767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DB381D"/>
                </a:solidFill>
                <a:effectLst/>
                <a:uLnTx/>
                <a:uFillTx/>
                <a:latin typeface="Trebuchet MS"/>
                <a:ea typeface="+mn-ea"/>
                <a:sym typeface="Wingdings" panose="05000000000000000000" pitchFamily="2" charset="2"/>
              </a:rPr>
              <a:t> </a:t>
            </a: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sym typeface="Wingdings" panose="05000000000000000000" pitchFamily="2" charset="2"/>
              </a:rPr>
              <a:t>Ateliers gratuits, pour vous et vos aidés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sym typeface="Wingdings" panose="05000000000000000000" pitchFamily="2" charset="2"/>
              </a:rPr>
            </a:b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sym typeface="Wingdings" panose="05000000000000000000" pitchFamily="2" charset="2"/>
            </a:endParaRPr>
          </a:p>
          <a:p>
            <a:pPr marL="0" marR="0" lvl="0" indent="0" algn="l" defTabSz="49767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DB381D"/>
                </a:solidFill>
                <a:effectLst/>
                <a:uLnTx/>
                <a:uFillTx/>
                <a:latin typeface="Trebuchet MS"/>
                <a:ea typeface="+mn-ea"/>
                <a:sym typeface="Wingdings" panose="05000000000000000000" pitchFamily="2" charset="2"/>
              </a:rPr>
              <a:t> </a:t>
            </a:r>
            <a:r>
              <a:rPr kumimoji="0" lang="fr-FR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Inscription obligatoire:</a:t>
            </a:r>
          </a:p>
          <a:p>
            <a:pPr marL="360000" marR="0" lvl="1" indent="0" algn="ctr" defTabSz="49767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Centre local d’information et de coordination (CLIC)</a:t>
            </a:r>
          </a:p>
          <a:p>
            <a:pPr marL="360000" marR="0" lvl="1" indent="0" algn="ctr" defTabSz="49767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Bretagne romantique Pays de Dol Baie du Mont St-Michel</a:t>
            </a:r>
          </a:p>
          <a:p>
            <a:pPr marL="360000" lvl="1" indent="0" algn="ctr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fr-FR" sz="1800" dirty="0">
                <a:solidFill>
                  <a:prstClr val="black"/>
                </a:solidFill>
              </a:rPr>
              <a:t>Elodie Boucher, coordinatrice</a:t>
            </a:r>
          </a:p>
          <a:p>
            <a:pPr marL="360000" lvl="1" indent="0" algn="ctr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fr-FR" sz="1800" b="1" dirty="0">
                <a:solidFill>
                  <a:prstClr val="black"/>
                </a:solidFill>
              </a:rPr>
              <a:t>02 23 16 45 45 / </a:t>
            </a:r>
            <a:r>
              <a:rPr lang="fr-FR" sz="1800" b="1" u="sng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accueil@clic-br-db.bzh</a:t>
            </a:r>
            <a:endParaRPr lang="fr-FR" sz="1800" b="1" u="sng" dirty="0"/>
          </a:p>
          <a:p>
            <a:pPr marL="360000" lvl="1" indent="0" algn="ctr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fr-FR" sz="1000" b="1" dirty="0">
              <a:solidFill>
                <a:prstClr val="black"/>
              </a:solidFill>
            </a:endParaRPr>
          </a:p>
          <a:p>
            <a:pPr marL="0" marR="0" lvl="0" indent="0" algn="l" defTabSz="49767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DB381D"/>
                </a:solidFill>
                <a:effectLst/>
                <a:uLnTx/>
                <a:uFillTx/>
                <a:latin typeface="Trebuchet MS"/>
                <a:ea typeface="+mn-ea"/>
                <a:sym typeface="Wingdings" panose="05000000000000000000" pitchFamily="2" charset="2"/>
              </a:rPr>
              <a:t> </a:t>
            </a: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Possibilité de transport : à préciser lors de l’inscription</a:t>
            </a: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A1D35DF-1C0E-C716-D972-73529D8DC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10813"/>
              </p:ext>
            </p:extLst>
          </p:nvPr>
        </p:nvGraphicFramePr>
        <p:xfrm>
          <a:off x="286688" y="1415246"/>
          <a:ext cx="6813668" cy="3760720"/>
        </p:xfrm>
        <a:graphic>
          <a:graphicData uri="http://schemas.openxmlformats.org/drawingml/2006/table">
            <a:tbl>
              <a:tblPr firstRow="1" firstCol="1" bandRow="1"/>
              <a:tblGrid>
                <a:gridCol w="2496705">
                  <a:extLst>
                    <a:ext uri="{9D8B030D-6E8A-4147-A177-3AD203B41FA5}">
                      <a16:colId xmlns:a16="http://schemas.microsoft.com/office/drawing/2014/main" val="2475164759"/>
                    </a:ext>
                  </a:extLst>
                </a:gridCol>
                <a:gridCol w="1907776">
                  <a:extLst>
                    <a:ext uri="{9D8B030D-6E8A-4147-A177-3AD203B41FA5}">
                      <a16:colId xmlns:a16="http://schemas.microsoft.com/office/drawing/2014/main" val="2545008817"/>
                    </a:ext>
                  </a:extLst>
                </a:gridCol>
                <a:gridCol w="2409187">
                  <a:extLst>
                    <a:ext uri="{9D8B030D-6E8A-4147-A177-3AD203B41FA5}">
                      <a16:colId xmlns:a16="http://schemas.microsoft.com/office/drawing/2014/main" val="950214777"/>
                    </a:ext>
                  </a:extLst>
                </a:gridCol>
              </a:tblGrid>
              <a:tr h="2889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DB381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Pour les aidants</a:t>
                      </a:r>
                      <a:endParaRPr lang="fr-FR" sz="1200" dirty="0">
                        <a:solidFill>
                          <a:srgbClr val="DB381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DB381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Pour le proche</a:t>
                      </a:r>
                      <a:endParaRPr lang="fr-FR" sz="1200" dirty="0">
                        <a:solidFill>
                          <a:srgbClr val="DB381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765741"/>
                  </a:ext>
                </a:extLst>
              </a:tr>
              <a:tr h="850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DB381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Jeudi 18 septembre 2025</a:t>
                      </a:r>
                    </a:p>
                    <a:p>
                      <a:pPr marL="0" algn="l" defTabSz="497674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Maison des Polders</a:t>
                      </a:r>
                    </a:p>
                    <a:p>
                      <a:pPr marL="0" algn="l" defTabSz="497674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Quatre-Salines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976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Escapade dans la vallée de </a:t>
                      </a:r>
                      <a:r>
                        <a:rPr lang="fr-FR" sz="16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Riskopp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Voyage </a:t>
                      </a:r>
                      <a:r>
                        <a:rPr lang="fr-FR" sz="1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 imaginaire</a:t>
                      </a:r>
                      <a:endParaRPr lang="fr-FR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55531"/>
                  </a:ext>
                </a:extLst>
              </a:tr>
              <a:tr h="403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DB381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Mardi 18 novembre 2025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Salle des associations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2 rue de la mairie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Les légendes au Mont-Dol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Quizz musical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656129"/>
                  </a:ext>
                </a:extLst>
              </a:tr>
              <a:tr h="584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DB381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Lundi 12 janvier 2026</a:t>
                      </a:r>
                    </a:p>
                    <a:p>
                      <a:pPr marL="0" algn="l" defTabSz="497674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Salle à l’arrière de la mairie</a:t>
                      </a:r>
                    </a:p>
                    <a:p>
                      <a:pPr marL="0" algn="l" defTabSz="497674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1 rue du commandant </a:t>
                      </a:r>
                      <a:r>
                        <a:rPr lang="fr-FR" sz="1600" b="0" kern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Lecossois</a:t>
                      </a:r>
                      <a:endParaRPr lang="fr-FR" sz="1200" b="1" dirty="0">
                        <a:solidFill>
                          <a:srgbClr val="DB381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976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Bulle de détente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Création nature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723064"/>
                  </a:ext>
                </a:extLst>
              </a:tr>
              <a:tr h="834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DB381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Mardi 17 mars 2026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 Maison du Marais</a:t>
                      </a:r>
                      <a:endParaRPr lang="fr-FR" sz="16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 Port</a:t>
                      </a:r>
                      <a:endParaRPr lang="fr-FR" sz="16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>
                        <a:solidFill>
                          <a:srgbClr val="DB381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A la découverte des oiseaux dans le Marais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6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Bulle de détente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7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358170"/>
      </p:ext>
    </p:extLst>
  </p:cSld>
  <p:clrMapOvr>
    <a:masterClrMapping/>
  </p:clrMapOvr>
</p:sld>
</file>

<file path=ppt/theme/theme1.xml><?xml version="1.0" encoding="utf-8"?>
<a:theme xmlns:a="http://schemas.openxmlformats.org/drawingml/2006/main" name="Ille et Vilaine - Gabarit A4">
  <a:themeElements>
    <a:clrScheme name="Département Ille et Vilaine - gabarit A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A4AF"/>
      </a:accent1>
      <a:accent2>
        <a:srgbClr val="008843"/>
      </a:accent2>
      <a:accent3>
        <a:srgbClr val="8BBB2E"/>
      </a:accent3>
      <a:accent4>
        <a:srgbClr val="F6BC1C"/>
      </a:accent4>
      <a:accent5>
        <a:srgbClr val="EB9931"/>
      </a:accent5>
      <a:accent6>
        <a:srgbClr val="CE272B"/>
      </a:accent6>
      <a:hlink>
        <a:srgbClr val="D21F64"/>
      </a:hlink>
      <a:folHlink>
        <a:srgbClr val="F5CD9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1d7f85-8c5d-46d4-b2b0-f010ea3f77b8" xsi:nil="true"/>
    <lcf76f155ced4ddcb4097134ff3c332f xmlns="a8cf11b2-2723-480e-b391-9fbc179464d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0B22E063B87E489C3D607FA0386820" ma:contentTypeVersion="15" ma:contentTypeDescription="Crée un document." ma:contentTypeScope="" ma:versionID="9905a752a362206f1f00d8f9ca7e81e5">
  <xsd:schema xmlns:xsd="http://www.w3.org/2001/XMLSchema" xmlns:xs="http://www.w3.org/2001/XMLSchema" xmlns:p="http://schemas.microsoft.com/office/2006/metadata/properties" xmlns:ns2="a8cf11b2-2723-480e-b391-9fbc179464dc" xmlns:ns3="a81d7f85-8c5d-46d4-b2b0-f010ea3f77b8" targetNamespace="http://schemas.microsoft.com/office/2006/metadata/properties" ma:root="true" ma:fieldsID="ca3d871a6b1fc2be316e22fc14b87436" ns2:_="" ns3:_="">
    <xsd:import namespace="a8cf11b2-2723-480e-b391-9fbc179464dc"/>
    <xsd:import namespace="a81d7f85-8c5d-46d4-b2b0-f010ea3f77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f11b2-2723-480e-b391-9fbc1794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dc9179ca-56ad-4186-8638-19c0fb63d4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d7f85-8c5d-46d4-b2b0-f010ea3f77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5d47146-357a-47a5-9fe5-5506c38cab4b}" ma:internalName="TaxCatchAll" ma:showField="CatchAllData" ma:web="a81d7f85-8c5d-46d4-b2b0-f010ea3f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9ABF1E-29AA-4F8D-8F59-1B74B78402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E9704F-C958-4CC0-812C-C91CA97C2C9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a8cf11b2-2723-480e-b391-9fbc179464dc"/>
    <ds:schemaRef ds:uri="a81d7f85-8c5d-46d4-b2b0-f010ea3f77b8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AFAA41-4468-44EF-9785-D5FD59D1E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f11b2-2723-480e-b391-9fbc179464dc"/>
    <ds:schemaRef ds:uri="a81d7f85-8c5d-46d4-b2b0-f010ea3f7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256</Words>
  <Application>Microsoft Office PowerPoint</Application>
  <PresentationFormat>Personnalisé</PresentationFormat>
  <Paragraphs>52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Trebuchet MS</vt:lpstr>
      <vt:lpstr>Wingdings</vt:lpstr>
      <vt:lpstr>Ille et Vilaine - Gabarit A4</vt:lpstr>
      <vt:lpstr>Présentation PowerPoint</vt:lpstr>
      <vt:lpstr>Présentation PowerPoint</vt:lpstr>
    </vt:vector>
  </TitlesOfParts>
  <Company>Liner Communication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Guibart</dc:creator>
  <cp:lastModifiedBy>Elodie BOUCHER</cp:lastModifiedBy>
  <cp:revision>181</cp:revision>
  <cp:lastPrinted>2022-10-04T10:31:43Z</cp:lastPrinted>
  <dcterms:created xsi:type="dcterms:W3CDTF">2019-01-23T17:43:16Z</dcterms:created>
  <dcterms:modified xsi:type="dcterms:W3CDTF">2025-08-29T09:49:16Z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ologie">
    <vt:lpwstr>1;#Document de travail (brouillons, notes)|9688cebd-89d4-4f5e-8820-dbffe1313d7e</vt:lpwstr>
  </property>
  <property fmtid="{D5CDD505-2E9C-101B-9397-08002B2CF9AE}" pid="3" name="MediaServiceImageTags">
    <vt:lpwstr/>
  </property>
  <property fmtid="{D5CDD505-2E9C-101B-9397-08002B2CF9AE}" pid="4" name="ContentTypeId">
    <vt:lpwstr>0x0101006A0B22E063B87E489C3D607FA0386820</vt:lpwstr>
  </property>
</Properties>
</file>