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1053763" cy="15481300"/>
  <p:notesSz cx="6815138" cy="9947275"/>
  <p:defaultTextStyle>
    <a:defPPr>
      <a:defRPr lang="fr-FR"/>
    </a:defPPr>
    <a:lvl1pPr marL="0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58059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16118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74177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32236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90295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48354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306413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64472" algn="l" defTabSz="1516118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76">
          <p15:clr>
            <a:srgbClr val="A4A3A4"/>
          </p15:clr>
        </p15:guide>
        <p15:guide id="2" pos="3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9" d="100"/>
          <a:sy n="19" d="100"/>
        </p:scale>
        <p:origin x="1866" y="78"/>
      </p:cViewPr>
      <p:guideLst>
        <p:guide orient="horz" pos="4876"/>
        <p:guide pos="34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A6618-9C37-4EA1-AC58-4E5ADE56470E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3013"/>
            <a:ext cx="2398712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038" y="4787900"/>
            <a:ext cx="5453062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0800" y="9448800"/>
            <a:ext cx="295275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8CADC-0292-4455-999A-74889138EB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26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9032" y="4809239"/>
            <a:ext cx="9395699" cy="33184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58065" y="8772737"/>
            <a:ext cx="7737634" cy="39563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5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1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74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32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9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48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306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64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32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0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372670" y="1365366"/>
            <a:ext cx="2907371" cy="29127780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46723" y="1365366"/>
            <a:ext cx="8541718" cy="2912778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23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55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3171" y="9948171"/>
            <a:ext cx="9395699" cy="3074758"/>
          </a:xfrm>
        </p:spPr>
        <p:txBody>
          <a:bodyPr anchor="t"/>
          <a:lstStyle>
            <a:lvl1pPr algn="l">
              <a:defRPr sz="67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73171" y="6561638"/>
            <a:ext cx="9395699" cy="3386533"/>
          </a:xfrm>
        </p:spPr>
        <p:txBody>
          <a:bodyPr anchor="b"/>
          <a:lstStyle>
            <a:lvl1pPr marL="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1pPr>
            <a:lvl2pPr marL="75805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51611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2741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03223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7902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54835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30641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06447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437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46723" y="7966422"/>
            <a:ext cx="5724543" cy="22526725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55497" y="7966422"/>
            <a:ext cx="5724544" cy="22526725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3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8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88" y="619970"/>
            <a:ext cx="9948387" cy="258021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2689" y="3465376"/>
            <a:ext cx="4883998" cy="144420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8059" indent="0">
              <a:buNone/>
              <a:defRPr sz="3300" b="1"/>
            </a:lvl2pPr>
            <a:lvl3pPr marL="1516118" indent="0">
              <a:buNone/>
              <a:defRPr sz="3000" b="1"/>
            </a:lvl3pPr>
            <a:lvl4pPr marL="2274177" indent="0">
              <a:buNone/>
              <a:defRPr sz="2700" b="1"/>
            </a:lvl4pPr>
            <a:lvl5pPr marL="3032236" indent="0">
              <a:buNone/>
              <a:defRPr sz="2700" b="1"/>
            </a:lvl5pPr>
            <a:lvl6pPr marL="3790295" indent="0">
              <a:buNone/>
              <a:defRPr sz="2700" b="1"/>
            </a:lvl6pPr>
            <a:lvl7pPr marL="4548354" indent="0">
              <a:buNone/>
              <a:defRPr sz="2700" b="1"/>
            </a:lvl7pPr>
            <a:lvl8pPr marL="5306413" indent="0">
              <a:buNone/>
              <a:defRPr sz="2700" b="1"/>
            </a:lvl8pPr>
            <a:lvl9pPr marL="6064472" indent="0">
              <a:buNone/>
              <a:defRPr sz="2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52689" y="4909579"/>
            <a:ext cx="4883998" cy="8919667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615159" y="3465376"/>
            <a:ext cx="4885916" cy="1444203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58059" indent="0">
              <a:buNone/>
              <a:defRPr sz="3300" b="1"/>
            </a:lvl2pPr>
            <a:lvl3pPr marL="1516118" indent="0">
              <a:buNone/>
              <a:defRPr sz="3000" b="1"/>
            </a:lvl3pPr>
            <a:lvl4pPr marL="2274177" indent="0">
              <a:buNone/>
              <a:defRPr sz="2700" b="1"/>
            </a:lvl4pPr>
            <a:lvl5pPr marL="3032236" indent="0">
              <a:buNone/>
              <a:defRPr sz="2700" b="1"/>
            </a:lvl5pPr>
            <a:lvl6pPr marL="3790295" indent="0">
              <a:buNone/>
              <a:defRPr sz="2700" b="1"/>
            </a:lvl6pPr>
            <a:lvl7pPr marL="4548354" indent="0">
              <a:buNone/>
              <a:defRPr sz="2700" b="1"/>
            </a:lvl7pPr>
            <a:lvl8pPr marL="5306413" indent="0">
              <a:buNone/>
              <a:defRPr sz="2700" b="1"/>
            </a:lvl8pPr>
            <a:lvl9pPr marL="6064472" indent="0">
              <a:buNone/>
              <a:defRPr sz="27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615159" y="4909579"/>
            <a:ext cx="4885916" cy="8919667"/>
          </a:xfrm>
        </p:spPr>
        <p:txBody>
          <a:bodyPr/>
          <a:lstStyle>
            <a:lvl1pPr>
              <a:defRPr sz="4000"/>
            </a:lvl1pPr>
            <a:lvl2pPr>
              <a:defRPr sz="33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694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08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888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2690" y="616385"/>
            <a:ext cx="3636612" cy="2623220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21714" y="616386"/>
            <a:ext cx="6179361" cy="13212861"/>
          </a:xfrm>
        </p:spPr>
        <p:txBody>
          <a:bodyPr/>
          <a:lstStyle>
            <a:lvl1pPr>
              <a:defRPr sz="5300"/>
            </a:lvl1pPr>
            <a:lvl2pPr>
              <a:defRPr sz="4600"/>
            </a:lvl2pPr>
            <a:lvl3pPr>
              <a:defRPr sz="40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2690" y="3239607"/>
            <a:ext cx="3636612" cy="10589640"/>
          </a:xfrm>
        </p:spPr>
        <p:txBody>
          <a:bodyPr/>
          <a:lstStyle>
            <a:lvl1pPr marL="0" indent="0">
              <a:buNone/>
              <a:defRPr sz="2400"/>
            </a:lvl1pPr>
            <a:lvl2pPr marL="758059" indent="0">
              <a:buNone/>
              <a:defRPr sz="2000"/>
            </a:lvl2pPr>
            <a:lvl3pPr marL="1516118" indent="0">
              <a:buNone/>
              <a:defRPr sz="1600"/>
            </a:lvl3pPr>
            <a:lvl4pPr marL="2274177" indent="0">
              <a:buNone/>
              <a:defRPr sz="1500"/>
            </a:lvl4pPr>
            <a:lvl5pPr marL="3032236" indent="0">
              <a:buNone/>
              <a:defRPr sz="1500"/>
            </a:lvl5pPr>
            <a:lvl6pPr marL="3790295" indent="0">
              <a:buNone/>
              <a:defRPr sz="1500"/>
            </a:lvl6pPr>
            <a:lvl7pPr marL="4548354" indent="0">
              <a:buNone/>
              <a:defRPr sz="1500"/>
            </a:lvl7pPr>
            <a:lvl8pPr marL="5306413" indent="0">
              <a:buNone/>
              <a:defRPr sz="1500"/>
            </a:lvl8pPr>
            <a:lvl9pPr marL="6064472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165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6615" y="10836909"/>
            <a:ext cx="6632258" cy="1279359"/>
          </a:xfrm>
        </p:spPr>
        <p:txBody>
          <a:bodyPr anchor="b"/>
          <a:lstStyle>
            <a:lvl1pPr algn="l">
              <a:defRPr sz="33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166615" y="1383284"/>
            <a:ext cx="6632258" cy="9288780"/>
          </a:xfrm>
        </p:spPr>
        <p:txBody>
          <a:bodyPr/>
          <a:lstStyle>
            <a:lvl1pPr marL="0" indent="0">
              <a:buNone/>
              <a:defRPr sz="5300"/>
            </a:lvl1pPr>
            <a:lvl2pPr marL="758059" indent="0">
              <a:buNone/>
              <a:defRPr sz="4600"/>
            </a:lvl2pPr>
            <a:lvl3pPr marL="1516118" indent="0">
              <a:buNone/>
              <a:defRPr sz="4000"/>
            </a:lvl3pPr>
            <a:lvl4pPr marL="2274177" indent="0">
              <a:buNone/>
              <a:defRPr sz="3300"/>
            </a:lvl4pPr>
            <a:lvl5pPr marL="3032236" indent="0">
              <a:buNone/>
              <a:defRPr sz="3300"/>
            </a:lvl5pPr>
            <a:lvl6pPr marL="3790295" indent="0">
              <a:buNone/>
              <a:defRPr sz="3300"/>
            </a:lvl6pPr>
            <a:lvl7pPr marL="4548354" indent="0">
              <a:buNone/>
              <a:defRPr sz="3300"/>
            </a:lvl7pPr>
            <a:lvl8pPr marL="5306413" indent="0">
              <a:buNone/>
              <a:defRPr sz="3300"/>
            </a:lvl8pPr>
            <a:lvl9pPr marL="6064472" indent="0">
              <a:buNone/>
              <a:defRPr sz="3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66615" y="12116269"/>
            <a:ext cx="6632258" cy="1816901"/>
          </a:xfrm>
        </p:spPr>
        <p:txBody>
          <a:bodyPr/>
          <a:lstStyle>
            <a:lvl1pPr marL="0" indent="0">
              <a:buNone/>
              <a:defRPr sz="2400"/>
            </a:lvl1pPr>
            <a:lvl2pPr marL="758059" indent="0">
              <a:buNone/>
              <a:defRPr sz="2000"/>
            </a:lvl2pPr>
            <a:lvl3pPr marL="1516118" indent="0">
              <a:buNone/>
              <a:defRPr sz="1600"/>
            </a:lvl3pPr>
            <a:lvl4pPr marL="2274177" indent="0">
              <a:buNone/>
              <a:defRPr sz="1500"/>
            </a:lvl4pPr>
            <a:lvl5pPr marL="3032236" indent="0">
              <a:buNone/>
              <a:defRPr sz="1500"/>
            </a:lvl5pPr>
            <a:lvl6pPr marL="3790295" indent="0">
              <a:buNone/>
              <a:defRPr sz="1500"/>
            </a:lvl6pPr>
            <a:lvl7pPr marL="4548354" indent="0">
              <a:buNone/>
              <a:defRPr sz="1500"/>
            </a:lvl7pPr>
            <a:lvl8pPr marL="5306413" indent="0">
              <a:buNone/>
              <a:defRPr sz="1500"/>
            </a:lvl8pPr>
            <a:lvl9pPr marL="6064472" indent="0">
              <a:buNone/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FDF6A-A962-4236-A59F-1C9BED4D96F1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41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2688" y="619970"/>
            <a:ext cx="9948387" cy="2580217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2688" y="3612306"/>
            <a:ext cx="9948387" cy="10216942"/>
          </a:xfrm>
          <a:prstGeom prst="rect">
            <a:avLst/>
          </a:prstGeom>
        </p:spPr>
        <p:txBody>
          <a:bodyPr vert="horz" lIns="151612" tIns="75806" rIns="151612" bIns="75806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52689" y="14348874"/>
            <a:ext cx="2579212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FDF6A-A962-4236-A59F-1C9BED4D96F1}" type="datetimeFigureOut">
              <a:rPr lang="fr-FR" smtClean="0"/>
              <a:t>20/09/2022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776704" y="14348874"/>
            <a:ext cx="3500358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21864" y="14348874"/>
            <a:ext cx="2579212" cy="824235"/>
          </a:xfrm>
          <a:prstGeom prst="rect">
            <a:avLst/>
          </a:prstGeom>
        </p:spPr>
        <p:txBody>
          <a:bodyPr vert="horz" lIns="151612" tIns="75806" rIns="151612" bIns="75806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3F55-F75F-43FB-9DD8-7A307B159C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04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16118" rtl="0" eaLnBrk="1" latinLnBrk="0" hangingPunct="1">
        <a:spcBef>
          <a:spcPct val="0"/>
        </a:spcBef>
        <a:buNone/>
        <a:defRPr sz="7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68544" indent="-568544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1pPr>
      <a:lvl2pPr marL="1231846" indent="-473787" algn="l" defTabSz="151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1895148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2653207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411266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»"/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169325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27384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85443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443502" indent="-379030" algn="l" defTabSz="15161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8059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16118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4177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32236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90295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48354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06413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64472" algn="l" defTabSz="151611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2" y="-550717"/>
            <a:ext cx="11038423" cy="158034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12624" y="7417149"/>
            <a:ext cx="6401378" cy="1513313"/>
          </a:xfrm>
        </p:spPr>
        <p:txBody>
          <a:bodyPr>
            <a:normAutofit fontScale="90000"/>
          </a:bodyPr>
          <a:lstStyle/>
          <a:p>
            <a: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  <a:t>REUNION D’INFORMATION</a:t>
            </a:r>
            <a:br>
              <a:rPr lang="fr-FR" sz="41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112624" y="8930462"/>
            <a:ext cx="6923247" cy="3720905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Salle HOUAT POLE ASSOCIATIF</a:t>
            </a: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29460 L’HOPITAL CAMFROUT</a:t>
            </a:r>
          </a:p>
          <a:p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Renseignements </a:t>
            </a: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06 68 48 29 30</a:t>
            </a:r>
            <a:endParaRPr lang="fr-F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038172" y="9972898"/>
            <a:ext cx="6475830" cy="2266574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4112626" y="8532738"/>
            <a:ext cx="6401376" cy="1181021"/>
          </a:xfrm>
          <a:prstGeom prst="rect">
            <a:avLst/>
          </a:prstGeom>
        </p:spPr>
        <p:txBody>
          <a:bodyPr vert="horz" lIns="151612" tIns="75806" rIns="151612" bIns="75806" rtlCol="0" anchor="ctr">
            <a:normAutofit fontScale="62500" lnSpcReduction="20000"/>
          </a:bodyPr>
          <a:lstStyle>
            <a:lvl1pPr algn="ctr" defTabSz="1475110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5100" b="1" dirty="0">
                <a:latin typeface="Arial" panose="020B0604020202020204" pitchFamily="34" charset="0"/>
                <a:cs typeface="Arial" panose="020B0604020202020204" pitchFamily="34" charset="0"/>
              </a:rPr>
              <a:t>Mardi 11 OCTOBRE 2022</a:t>
            </a:r>
          </a:p>
          <a:p>
            <a:r>
              <a:rPr lang="fr-FR" sz="5100" b="1" dirty="0">
                <a:latin typeface="Arial" panose="020B0604020202020204" pitchFamily="34" charset="0"/>
                <a:cs typeface="Arial" panose="020B0604020202020204" pitchFamily="34" charset="0"/>
              </a:rPr>
              <a:t>14h00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91" y="14384636"/>
            <a:ext cx="2407540" cy="7170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72" y="14459208"/>
            <a:ext cx="1265405" cy="66762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991" y="14459066"/>
            <a:ext cx="1776842" cy="56820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090" y="14164680"/>
            <a:ext cx="623842" cy="886169"/>
          </a:xfrm>
          <a:prstGeom prst="rect">
            <a:avLst/>
          </a:prstGeom>
        </p:spPr>
      </p:pic>
      <p:pic>
        <p:nvPicPr>
          <p:cNvPr id="14" name="Image 13" descr="Une image contenant alimentation, dessin&#10;&#10;Description générée automatiquement">
            <a:extLst>
              <a:ext uri="{FF2B5EF4-FFF2-40B4-BE49-F238E27FC236}">
                <a16:creationId xmlns:a16="http://schemas.microsoft.com/office/drawing/2014/main" id="{4E1141A0-B05A-4E50-B491-0BFBEA3DE1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82" y="14127575"/>
            <a:ext cx="1620558" cy="107046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5D12151A-1F09-E306-ED01-DCCD755096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663" y="-201477"/>
            <a:ext cx="1270250" cy="178908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D53B77E-8935-4F17-7102-FFDA0991FC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788" y="2052367"/>
            <a:ext cx="1715214" cy="138084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E3388451-1702-4044-ED7A-0B2FAC4389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256" y="-276870"/>
            <a:ext cx="839039" cy="20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4583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22</Words>
  <Application>Microsoft Office PowerPoint</Application>
  <PresentationFormat>Personnalisé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REUNION D’INFORMATION </vt:lpstr>
    </vt:vector>
  </TitlesOfParts>
  <Company>CNAV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H927718</dc:creator>
  <cp:lastModifiedBy>Chantal FRANKHAUSER</cp:lastModifiedBy>
  <cp:revision>41</cp:revision>
  <cp:lastPrinted>2022-09-12T11:26:52Z</cp:lastPrinted>
  <dcterms:created xsi:type="dcterms:W3CDTF">2019-03-22T15:25:23Z</dcterms:created>
  <dcterms:modified xsi:type="dcterms:W3CDTF">2022-09-20T12:24:25Z</dcterms:modified>
</cp:coreProperties>
</file>