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1053763" cy="15481300"/>
  <p:notesSz cx="6815138" cy="9947275"/>
  <p:defaultTextStyle>
    <a:defPPr>
      <a:defRPr lang="fr-FR"/>
    </a:defPPr>
    <a:lvl1pPr marL="0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58059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16118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74177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32236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90295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48354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06413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64472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76">
          <p15:clr>
            <a:srgbClr val="A4A3A4"/>
          </p15:clr>
        </p15:guide>
        <p15:guide id="2" pos="3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2382" y="132"/>
      </p:cViewPr>
      <p:guideLst>
        <p:guide orient="horz" pos="4876"/>
        <p:guide pos="3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9032" y="4809239"/>
            <a:ext cx="9395699" cy="33184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8065" y="8772737"/>
            <a:ext cx="7737634" cy="3956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1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74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3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9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48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306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64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32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0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72670" y="1365366"/>
            <a:ext cx="2907371" cy="2912778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6723" y="1365366"/>
            <a:ext cx="8541718" cy="2912778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23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55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171" y="9948171"/>
            <a:ext cx="9395699" cy="3074758"/>
          </a:xfrm>
        </p:spPr>
        <p:txBody>
          <a:bodyPr anchor="t"/>
          <a:lstStyle>
            <a:lvl1pPr algn="l">
              <a:defRPr sz="67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3171" y="6561638"/>
            <a:ext cx="9395699" cy="3386533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805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51611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2741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0322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7902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54835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30641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0644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37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6723" y="7966422"/>
            <a:ext cx="5724543" cy="22526725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55497" y="7966422"/>
            <a:ext cx="5724544" cy="22526725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8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88" y="619970"/>
            <a:ext cx="9948387" cy="258021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2689" y="3465376"/>
            <a:ext cx="4883998" cy="144420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8059" indent="0">
              <a:buNone/>
              <a:defRPr sz="3300" b="1"/>
            </a:lvl2pPr>
            <a:lvl3pPr marL="1516118" indent="0">
              <a:buNone/>
              <a:defRPr sz="3000" b="1"/>
            </a:lvl3pPr>
            <a:lvl4pPr marL="2274177" indent="0">
              <a:buNone/>
              <a:defRPr sz="2700" b="1"/>
            </a:lvl4pPr>
            <a:lvl5pPr marL="3032236" indent="0">
              <a:buNone/>
              <a:defRPr sz="2700" b="1"/>
            </a:lvl5pPr>
            <a:lvl6pPr marL="3790295" indent="0">
              <a:buNone/>
              <a:defRPr sz="2700" b="1"/>
            </a:lvl6pPr>
            <a:lvl7pPr marL="4548354" indent="0">
              <a:buNone/>
              <a:defRPr sz="2700" b="1"/>
            </a:lvl7pPr>
            <a:lvl8pPr marL="5306413" indent="0">
              <a:buNone/>
              <a:defRPr sz="2700" b="1"/>
            </a:lvl8pPr>
            <a:lvl9pPr marL="6064472" indent="0">
              <a:buNone/>
              <a:defRPr sz="2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2689" y="4909579"/>
            <a:ext cx="4883998" cy="8919667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615159" y="3465376"/>
            <a:ext cx="4885916" cy="144420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8059" indent="0">
              <a:buNone/>
              <a:defRPr sz="3300" b="1"/>
            </a:lvl2pPr>
            <a:lvl3pPr marL="1516118" indent="0">
              <a:buNone/>
              <a:defRPr sz="3000" b="1"/>
            </a:lvl3pPr>
            <a:lvl4pPr marL="2274177" indent="0">
              <a:buNone/>
              <a:defRPr sz="2700" b="1"/>
            </a:lvl4pPr>
            <a:lvl5pPr marL="3032236" indent="0">
              <a:buNone/>
              <a:defRPr sz="2700" b="1"/>
            </a:lvl5pPr>
            <a:lvl6pPr marL="3790295" indent="0">
              <a:buNone/>
              <a:defRPr sz="2700" b="1"/>
            </a:lvl6pPr>
            <a:lvl7pPr marL="4548354" indent="0">
              <a:buNone/>
              <a:defRPr sz="2700" b="1"/>
            </a:lvl7pPr>
            <a:lvl8pPr marL="5306413" indent="0">
              <a:buNone/>
              <a:defRPr sz="2700" b="1"/>
            </a:lvl8pPr>
            <a:lvl9pPr marL="6064472" indent="0">
              <a:buNone/>
              <a:defRPr sz="2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615159" y="4909579"/>
            <a:ext cx="4885916" cy="8919667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69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0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88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90" y="616385"/>
            <a:ext cx="3636612" cy="262322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21714" y="616386"/>
            <a:ext cx="6179361" cy="13212861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2690" y="3239607"/>
            <a:ext cx="3636612" cy="10589640"/>
          </a:xfrm>
        </p:spPr>
        <p:txBody>
          <a:bodyPr/>
          <a:lstStyle>
            <a:lvl1pPr marL="0" indent="0">
              <a:buNone/>
              <a:defRPr sz="2400"/>
            </a:lvl1pPr>
            <a:lvl2pPr marL="758059" indent="0">
              <a:buNone/>
              <a:defRPr sz="2000"/>
            </a:lvl2pPr>
            <a:lvl3pPr marL="1516118" indent="0">
              <a:buNone/>
              <a:defRPr sz="1600"/>
            </a:lvl3pPr>
            <a:lvl4pPr marL="2274177" indent="0">
              <a:buNone/>
              <a:defRPr sz="1500"/>
            </a:lvl4pPr>
            <a:lvl5pPr marL="3032236" indent="0">
              <a:buNone/>
              <a:defRPr sz="1500"/>
            </a:lvl5pPr>
            <a:lvl6pPr marL="3790295" indent="0">
              <a:buNone/>
              <a:defRPr sz="1500"/>
            </a:lvl6pPr>
            <a:lvl7pPr marL="4548354" indent="0">
              <a:buNone/>
              <a:defRPr sz="1500"/>
            </a:lvl7pPr>
            <a:lvl8pPr marL="5306413" indent="0">
              <a:buNone/>
              <a:defRPr sz="1500"/>
            </a:lvl8pPr>
            <a:lvl9pPr marL="6064472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6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6615" y="10836909"/>
            <a:ext cx="6632258" cy="1279359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66615" y="1383284"/>
            <a:ext cx="6632258" cy="9288780"/>
          </a:xfrm>
        </p:spPr>
        <p:txBody>
          <a:bodyPr/>
          <a:lstStyle>
            <a:lvl1pPr marL="0" indent="0">
              <a:buNone/>
              <a:defRPr sz="5300"/>
            </a:lvl1pPr>
            <a:lvl2pPr marL="758059" indent="0">
              <a:buNone/>
              <a:defRPr sz="4600"/>
            </a:lvl2pPr>
            <a:lvl3pPr marL="1516118" indent="0">
              <a:buNone/>
              <a:defRPr sz="4000"/>
            </a:lvl3pPr>
            <a:lvl4pPr marL="2274177" indent="0">
              <a:buNone/>
              <a:defRPr sz="3300"/>
            </a:lvl4pPr>
            <a:lvl5pPr marL="3032236" indent="0">
              <a:buNone/>
              <a:defRPr sz="3300"/>
            </a:lvl5pPr>
            <a:lvl6pPr marL="3790295" indent="0">
              <a:buNone/>
              <a:defRPr sz="3300"/>
            </a:lvl6pPr>
            <a:lvl7pPr marL="4548354" indent="0">
              <a:buNone/>
              <a:defRPr sz="3300"/>
            </a:lvl7pPr>
            <a:lvl8pPr marL="5306413" indent="0">
              <a:buNone/>
              <a:defRPr sz="3300"/>
            </a:lvl8pPr>
            <a:lvl9pPr marL="6064472" indent="0">
              <a:buNone/>
              <a:defRPr sz="3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66615" y="12116269"/>
            <a:ext cx="6632258" cy="1816901"/>
          </a:xfrm>
        </p:spPr>
        <p:txBody>
          <a:bodyPr/>
          <a:lstStyle>
            <a:lvl1pPr marL="0" indent="0">
              <a:buNone/>
              <a:defRPr sz="2400"/>
            </a:lvl1pPr>
            <a:lvl2pPr marL="758059" indent="0">
              <a:buNone/>
              <a:defRPr sz="2000"/>
            </a:lvl2pPr>
            <a:lvl3pPr marL="1516118" indent="0">
              <a:buNone/>
              <a:defRPr sz="1600"/>
            </a:lvl3pPr>
            <a:lvl4pPr marL="2274177" indent="0">
              <a:buNone/>
              <a:defRPr sz="1500"/>
            </a:lvl4pPr>
            <a:lvl5pPr marL="3032236" indent="0">
              <a:buNone/>
              <a:defRPr sz="1500"/>
            </a:lvl5pPr>
            <a:lvl6pPr marL="3790295" indent="0">
              <a:buNone/>
              <a:defRPr sz="1500"/>
            </a:lvl6pPr>
            <a:lvl7pPr marL="4548354" indent="0">
              <a:buNone/>
              <a:defRPr sz="1500"/>
            </a:lvl7pPr>
            <a:lvl8pPr marL="5306413" indent="0">
              <a:buNone/>
              <a:defRPr sz="1500"/>
            </a:lvl8pPr>
            <a:lvl9pPr marL="6064472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41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2688" y="619970"/>
            <a:ext cx="9948387" cy="2580217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2688" y="3612306"/>
            <a:ext cx="9948387" cy="10216942"/>
          </a:xfrm>
          <a:prstGeom prst="rect">
            <a:avLst/>
          </a:prstGeom>
        </p:spPr>
        <p:txBody>
          <a:bodyPr vert="horz" lIns="151612" tIns="75806" rIns="151612" bIns="7580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52689" y="14348874"/>
            <a:ext cx="2579212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DF6A-A962-4236-A59F-1C9BED4D96F1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76704" y="14348874"/>
            <a:ext cx="3500358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21864" y="14348874"/>
            <a:ext cx="2579212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04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16118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8544" indent="-568544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31846" indent="-473787" algn="l" defTabSz="151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95148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53207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411266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69325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27384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85443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443502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8059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118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177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32236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90295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48354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06413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64472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8" y="-587827"/>
            <a:ext cx="11038423" cy="15552847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286521" y="6228481"/>
            <a:ext cx="8453588" cy="9505057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REUNION D’INFORMATION</a:t>
            </a:r>
          </a:p>
          <a:p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	Mardi 15 novembre </a:t>
            </a:r>
          </a:p>
          <a:p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à 14h00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	Centre social de </a:t>
            </a:r>
            <a:r>
              <a:rPr lang="fr-FR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Kerourien</a:t>
            </a:r>
            <a:endParaRPr lang="fr-FR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	29200 BREST</a:t>
            </a: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	Renseignements</a:t>
            </a:r>
          </a:p>
          <a:p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	06 68 48 29 30</a:t>
            </a:r>
          </a:p>
          <a:p>
            <a:endParaRPr lang="fr-FR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112624" y="11352751"/>
            <a:ext cx="6401377" cy="420347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 fontScale="92500" lnSpcReduction="100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251292" y="10014495"/>
            <a:ext cx="6401377" cy="2676512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1" y="14384636"/>
            <a:ext cx="2407540" cy="7170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72" y="14459208"/>
            <a:ext cx="1265405" cy="66762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37" y="14469471"/>
            <a:ext cx="1776842" cy="5682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90" y="14164680"/>
            <a:ext cx="623842" cy="88616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B9ED628-A632-4944-9AB6-08FDF50A94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18" y="14209482"/>
            <a:ext cx="1676136" cy="9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85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26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>CNAV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H927718</dc:creator>
  <cp:lastModifiedBy>Chantal FRANKHAUSER</cp:lastModifiedBy>
  <cp:revision>51</cp:revision>
  <cp:lastPrinted>2022-09-20T07:15:14Z</cp:lastPrinted>
  <dcterms:created xsi:type="dcterms:W3CDTF">2019-03-22T15:25:23Z</dcterms:created>
  <dcterms:modified xsi:type="dcterms:W3CDTF">2022-10-20T09:55:50Z</dcterms:modified>
</cp:coreProperties>
</file>