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1053763" cy="15481300"/>
  <p:notesSz cx="6858000" cy="9144000"/>
  <p:defaultTextStyle>
    <a:defPPr>
      <a:defRPr lang="fr-FR"/>
    </a:defPPr>
    <a:lvl1pPr marL="0" algn="l" defTabSz="1516118" rtl="0" eaLnBrk="1" latinLnBrk="0" hangingPunct="1">
      <a:defRPr sz="3000" kern="1200">
        <a:solidFill>
          <a:schemeClr val="tx1"/>
        </a:solidFill>
        <a:latin typeface="+mn-lt"/>
        <a:ea typeface="+mn-ea"/>
        <a:cs typeface="+mn-cs"/>
      </a:defRPr>
    </a:lvl1pPr>
    <a:lvl2pPr marL="758059" algn="l" defTabSz="1516118" rtl="0" eaLnBrk="1" latinLnBrk="0" hangingPunct="1">
      <a:defRPr sz="3000" kern="1200">
        <a:solidFill>
          <a:schemeClr val="tx1"/>
        </a:solidFill>
        <a:latin typeface="+mn-lt"/>
        <a:ea typeface="+mn-ea"/>
        <a:cs typeface="+mn-cs"/>
      </a:defRPr>
    </a:lvl2pPr>
    <a:lvl3pPr marL="1516118" algn="l" defTabSz="1516118" rtl="0" eaLnBrk="1" latinLnBrk="0" hangingPunct="1">
      <a:defRPr sz="3000" kern="1200">
        <a:solidFill>
          <a:schemeClr val="tx1"/>
        </a:solidFill>
        <a:latin typeface="+mn-lt"/>
        <a:ea typeface="+mn-ea"/>
        <a:cs typeface="+mn-cs"/>
      </a:defRPr>
    </a:lvl3pPr>
    <a:lvl4pPr marL="2274177" algn="l" defTabSz="1516118" rtl="0" eaLnBrk="1" latinLnBrk="0" hangingPunct="1">
      <a:defRPr sz="3000" kern="1200">
        <a:solidFill>
          <a:schemeClr val="tx1"/>
        </a:solidFill>
        <a:latin typeface="+mn-lt"/>
        <a:ea typeface="+mn-ea"/>
        <a:cs typeface="+mn-cs"/>
      </a:defRPr>
    </a:lvl4pPr>
    <a:lvl5pPr marL="3032236" algn="l" defTabSz="1516118" rtl="0" eaLnBrk="1" latinLnBrk="0" hangingPunct="1">
      <a:defRPr sz="3000" kern="1200">
        <a:solidFill>
          <a:schemeClr val="tx1"/>
        </a:solidFill>
        <a:latin typeface="+mn-lt"/>
        <a:ea typeface="+mn-ea"/>
        <a:cs typeface="+mn-cs"/>
      </a:defRPr>
    </a:lvl5pPr>
    <a:lvl6pPr marL="3790295" algn="l" defTabSz="1516118" rtl="0" eaLnBrk="1" latinLnBrk="0" hangingPunct="1">
      <a:defRPr sz="3000" kern="1200">
        <a:solidFill>
          <a:schemeClr val="tx1"/>
        </a:solidFill>
        <a:latin typeface="+mn-lt"/>
        <a:ea typeface="+mn-ea"/>
        <a:cs typeface="+mn-cs"/>
      </a:defRPr>
    </a:lvl6pPr>
    <a:lvl7pPr marL="4548354" algn="l" defTabSz="1516118" rtl="0" eaLnBrk="1" latinLnBrk="0" hangingPunct="1">
      <a:defRPr sz="3000" kern="1200">
        <a:solidFill>
          <a:schemeClr val="tx1"/>
        </a:solidFill>
        <a:latin typeface="+mn-lt"/>
        <a:ea typeface="+mn-ea"/>
        <a:cs typeface="+mn-cs"/>
      </a:defRPr>
    </a:lvl7pPr>
    <a:lvl8pPr marL="5306413" algn="l" defTabSz="1516118" rtl="0" eaLnBrk="1" latinLnBrk="0" hangingPunct="1">
      <a:defRPr sz="3000" kern="1200">
        <a:solidFill>
          <a:schemeClr val="tx1"/>
        </a:solidFill>
        <a:latin typeface="+mn-lt"/>
        <a:ea typeface="+mn-ea"/>
        <a:cs typeface="+mn-cs"/>
      </a:defRPr>
    </a:lvl8pPr>
    <a:lvl9pPr marL="6064472" algn="l" defTabSz="1516118" rtl="0" eaLnBrk="1" latinLnBrk="0" hangingPunct="1">
      <a:defRPr sz="30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876">
          <p15:clr>
            <a:srgbClr val="A4A3A4"/>
          </p15:clr>
        </p15:guide>
        <p15:guide id="2" pos="3482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6807" autoAdjust="0"/>
  </p:normalViewPr>
  <p:slideViewPr>
    <p:cSldViewPr>
      <p:cViewPr varScale="1">
        <p:scale>
          <a:sx n="31" d="100"/>
          <a:sy n="31" d="100"/>
        </p:scale>
        <p:origin x="2340" y="108"/>
      </p:cViewPr>
      <p:guideLst>
        <p:guide orient="horz" pos="4876"/>
        <p:guide pos="348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829032" y="4809239"/>
            <a:ext cx="9395699" cy="3318445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658065" y="8772737"/>
            <a:ext cx="7737634" cy="395633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75805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5161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2741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30322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7902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45483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530641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60644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4FDF6A-A962-4236-A59F-1C9BED4D96F1}" type="datetimeFigureOut">
              <a:rPr lang="fr-FR" smtClean="0"/>
              <a:t>14/11/2022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9D3F55-F75F-43FB-9DD8-7A307B159CB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593215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4FDF6A-A962-4236-A59F-1C9BED4D96F1}" type="datetimeFigureOut">
              <a:rPr lang="fr-FR" smtClean="0"/>
              <a:t>14/11/2022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9D3F55-F75F-43FB-9DD8-7A307B159CB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60036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9372670" y="1365366"/>
            <a:ext cx="2907371" cy="29127780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646723" y="1365366"/>
            <a:ext cx="8541718" cy="29127780"/>
          </a:xfrm>
        </p:spPr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4FDF6A-A962-4236-A59F-1C9BED4D96F1}" type="datetimeFigureOut">
              <a:rPr lang="fr-FR" smtClean="0"/>
              <a:t>14/11/2022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9D3F55-F75F-43FB-9DD8-7A307B159CB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762314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4FDF6A-A962-4236-A59F-1C9BED4D96F1}" type="datetimeFigureOut">
              <a:rPr lang="fr-FR" smtClean="0"/>
              <a:t>14/11/2022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9D3F55-F75F-43FB-9DD8-7A307B159CB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075507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73171" y="9948171"/>
            <a:ext cx="9395699" cy="3074758"/>
          </a:xfrm>
        </p:spPr>
        <p:txBody>
          <a:bodyPr anchor="t"/>
          <a:lstStyle>
            <a:lvl1pPr algn="l">
              <a:defRPr sz="6700" b="1" cap="all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73171" y="6561638"/>
            <a:ext cx="9395699" cy="3386533"/>
          </a:xfrm>
        </p:spPr>
        <p:txBody>
          <a:bodyPr anchor="b"/>
          <a:lstStyle>
            <a:lvl1pPr marL="0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1pPr>
            <a:lvl2pPr marL="758059" indent="0">
              <a:buNone/>
              <a:defRPr sz="3000">
                <a:solidFill>
                  <a:schemeClr val="tx1">
                    <a:tint val="75000"/>
                  </a:schemeClr>
                </a:solidFill>
              </a:defRPr>
            </a:lvl2pPr>
            <a:lvl3pPr marL="1516118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3pPr>
            <a:lvl4pPr marL="2274177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4pPr>
            <a:lvl5pPr marL="3032236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5pPr>
            <a:lvl6pPr marL="3790295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6pPr>
            <a:lvl7pPr marL="4548354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7pPr>
            <a:lvl8pPr marL="5306413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8pPr>
            <a:lvl9pPr marL="6064472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4FDF6A-A962-4236-A59F-1C9BED4D96F1}" type="datetimeFigureOut">
              <a:rPr lang="fr-FR" smtClean="0"/>
              <a:t>14/11/2022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9D3F55-F75F-43FB-9DD8-7A307B159CB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443722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646723" y="7966422"/>
            <a:ext cx="5724543" cy="22526725"/>
          </a:xfrm>
        </p:spPr>
        <p:txBody>
          <a:bodyPr/>
          <a:lstStyle>
            <a:lvl1pPr>
              <a:defRPr sz="4600"/>
            </a:lvl1pPr>
            <a:lvl2pPr>
              <a:defRPr sz="4000"/>
            </a:lvl2pPr>
            <a:lvl3pPr>
              <a:defRPr sz="3300"/>
            </a:lvl3pPr>
            <a:lvl4pPr>
              <a:defRPr sz="3000"/>
            </a:lvl4pPr>
            <a:lvl5pPr>
              <a:defRPr sz="3000"/>
            </a:lvl5pPr>
            <a:lvl6pPr>
              <a:defRPr sz="3000"/>
            </a:lvl6pPr>
            <a:lvl7pPr>
              <a:defRPr sz="3000"/>
            </a:lvl7pPr>
            <a:lvl8pPr>
              <a:defRPr sz="3000"/>
            </a:lvl8pPr>
            <a:lvl9pPr>
              <a:defRPr sz="30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555497" y="7966422"/>
            <a:ext cx="5724544" cy="22526725"/>
          </a:xfrm>
        </p:spPr>
        <p:txBody>
          <a:bodyPr/>
          <a:lstStyle>
            <a:lvl1pPr>
              <a:defRPr sz="4600"/>
            </a:lvl1pPr>
            <a:lvl2pPr>
              <a:defRPr sz="4000"/>
            </a:lvl2pPr>
            <a:lvl3pPr>
              <a:defRPr sz="3300"/>
            </a:lvl3pPr>
            <a:lvl4pPr>
              <a:defRPr sz="3000"/>
            </a:lvl4pPr>
            <a:lvl5pPr>
              <a:defRPr sz="3000"/>
            </a:lvl5pPr>
            <a:lvl6pPr>
              <a:defRPr sz="3000"/>
            </a:lvl6pPr>
            <a:lvl7pPr>
              <a:defRPr sz="3000"/>
            </a:lvl7pPr>
            <a:lvl8pPr>
              <a:defRPr sz="3000"/>
            </a:lvl8pPr>
            <a:lvl9pPr>
              <a:defRPr sz="30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4FDF6A-A962-4236-A59F-1C9BED4D96F1}" type="datetimeFigureOut">
              <a:rPr lang="fr-FR" smtClean="0"/>
              <a:t>14/11/2022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9D3F55-F75F-43FB-9DD8-7A307B159CB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208203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52688" y="619970"/>
            <a:ext cx="9948387" cy="2580217"/>
          </a:xfrm>
        </p:spPr>
        <p:txBody>
          <a:bodyPr/>
          <a:lstStyle>
            <a:lvl1pPr>
              <a:defRPr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552689" y="3465376"/>
            <a:ext cx="4883998" cy="1444203"/>
          </a:xfrm>
        </p:spPr>
        <p:txBody>
          <a:bodyPr anchor="b"/>
          <a:lstStyle>
            <a:lvl1pPr marL="0" indent="0">
              <a:buNone/>
              <a:defRPr sz="4000" b="1"/>
            </a:lvl1pPr>
            <a:lvl2pPr marL="758059" indent="0">
              <a:buNone/>
              <a:defRPr sz="3300" b="1"/>
            </a:lvl2pPr>
            <a:lvl3pPr marL="1516118" indent="0">
              <a:buNone/>
              <a:defRPr sz="3000" b="1"/>
            </a:lvl3pPr>
            <a:lvl4pPr marL="2274177" indent="0">
              <a:buNone/>
              <a:defRPr sz="2700" b="1"/>
            </a:lvl4pPr>
            <a:lvl5pPr marL="3032236" indent="0">
              <a:buNone/>
              <a:defRPr sz="2700" b="1"/>
            </a:lvl5pPr>
            <a:lvl6pPr marL="3790295" indent="0">
              <a:buNone/>
              <a:defRPr sz="2700" b="1"/>
            </a:lvl6pPr>
            <a:lvl7pPr marL="4548354" indent="0">
              <a:buNone/>
              <a:defRPr sz="2700" b="1"/>
            </a:lvl7pPr>
            <a:lvl8pPr marL="5306413" indent="0">
              <a:buNone/>
              <a:defRPr sz="2700" b="1"/>
            </a:lvl8pPr>
            <a:lvl9pPr marL="6064472" indent="0">
              <a:buNone/>
              <a:defRPr sz="27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552689" y="4909579"/>
            <a:ext cx="4883998" cy="8919667"/>
          </a:xfrm>
        </p:spPr>
        <p:txBody>
          <a:bodyPr/>
          <a:lstStyle>
            <a:lvl1pPr>
              <a:defRPr sz="4000"/>
            </a:lvl1pPr>
            <a:lvl2pPr>
              <a:defRPr sz="3300"/>
            </a:lvl2pPr>
            <a:lvl3pPr>
              <a:defRPr sz="3000"/>
            </a:lvl3pPr>
            <a:lvl4pPr>
              <a:defRPr sz="2700"/>
            </a:lvl4pPr>
            <a:lvl5pPr>
              <a:defRPr sz="2700"/>
            </a:lvl5pPr>
            <a:lvl6pPr>
              <a:defRPr sz="2700"/>
            </a:lvl6pPr>
            <a:lvl7pPr>
              <a:defRPr sz="2700"/>
            </a:lvl7pPr>
            <a:lvl8pPr>
              <a:defRPr sz="2700"/>
            </a:lvl8pPr>
            <a:lvl9pPr>
              <a:defRPr sz="27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5615159" y="3465376"/>
            <a:ext cx="4885916" cy="1444203"/>
          </a:xfrm>
        </p:spPr>
        <p:txBody>
          <a:bodyPr anchor="b"/>
          <a:lstStyle>
            <a:lvl1pPr marL="0" indent="0">
              <a:buNone/>
              <a:defRPr sz="4000" b="1"/>
            </a:lvl1pPr>
            <a:lvl2pPr marL="758059" indent="0">
              <a:buNone/>
              <a:defRPr sz="3300" b="1"/>
            </a:lvl2pPr>
            <a:lvl3pPr marL="1516118" indent="0">
              <a:buNone/>
              <a:defRPr sz="3000" b="1"/>
            </a:lvl3pPr>
            <a:lvl4pPr marL="2274177" indent="0">
              <a:buNone/>
              <a:defRPr sz="2700" b="1"/>
            </a:lvl4pPr>
            <a:lvl5pPr marL="3032236" indent="0">
              <a:buNone/>
              <a:defRPr sz="2700" b="1"/>
            </a:lvl5pPr>
            <a:lvl6pPr marL="3790295" indent="0">
              <a:buNone/>
              <a:defRPr sz="2700" b="1"/>
            </a:lvl6pPr>
            <a:lvl7pPr marL="4548354" indent="0">
              <a:buNone/>
              <a:defRPr sz="2700" b="1"/>
            </a:lvl7pPr>
            <a:lvl8pPr marL="5306413" indent="0">
              <a:buNone/>
              <a:defRPr sz="2700" b="1"/>
            </a:lvl8pPr>
            <a:lvl9pPr marL="6064472" indent="0">
              <a:buNone/>
              <a:defRPr sz="27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5615159" y="4909579"/>
            <a:ext cx="4885916" cy="8919667"/>
          </a:xfrm>
        </p:spPr>
        <p:txBody>
          <a:bodyPr/>
          <a:lstStyle>
            <a:lvl1pPr>
              <a:defRPr sz="4000"/>
            </a:lvl1pPr>
            <a:lvl2pPr>
              <a:defRPr sz="3300"/>
            </a:lvl2pPr>
            <a:lvl3pPr>
              <a:defRPr sz="3000"/>
            </a:lvl3pPr>
            <a:lvl4pPr>
              <a:defRPr sz="2700"/>
            </a:lvl4pPr>
            <a:lvl5pPr>
              <a:defRPr sz="2700"/>
            </a:lvl5pPr>
            <a:lvl6pPr>
              <a:defRPr sz="2700"/>
            </a:lvl6pPr>
            <a:lvl7pPr>
              <a:defRPr sz="2700"/>
            </a:lvl7pPr>
            <a:lvl8pPr>
              <a:defRPr sz="2700"/>
            </a:lvl8pPr>
            <a:lvl9pPr>
              <a:defRPr sz="27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4FDF6A-A962-4236-A59F-1C9BED4D96F1}" type="datetimeFigureOut">
              <a:rPr lang="fr-FR" smtClean="0"/>
              <a:t>14/11/2022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9D3F55-F75F-43FB-9DD8-7A307B159CB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876949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4FDF6A-A962-4236-A59F-1C9BED4D96F1}" type="datetimeFigureOut">
              <a:rPr lang="fr-FR" smtClean="0"/>
              <a:t>14/11/2022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9D3F55-F75F-43FB-9DD8-7A307B159CB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170827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4FDF6A-A962-4236-A59F-1C9BED4D96F1}" type="datetimeFigureOut">
              <a:rPr lang="fr-FR" smtClean="0"/>
              <a:t>14/11/2022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9D3F55-F75F-43FB-9DD8-7A307B159CB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588835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52690" y="616385"/>
            <a:ext cx="3636612" cy="2623220"/>
          </a:xfrm>
        </p:spPr>
        <p:txBody>
          <a:bodyPr anchor="b"/>
          <a:lstStyle>
            <a:lvl1pPr algn="l">
              <a:defRPr sz="3300" b="1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321714" y="616386"/>
            <a:ext cx="6179361" cy="13212861"/>
          </a:xfrm>
        </p:spPr>
        <p:txBody>
          <a:bodyPr/>
          <a:lstStyle>
            <a:lvl1pPr>
              <a:defRPr sz="5300"/>
            </a:lvl1pPr>
            <a:lvl2pPr>
              <a:defRPr sz="4600"/>
            </a:lvl2pPr>
            <a:lvl3pPr>
              <a:defRPr sz="4000"/>
            </a:lvl3pPr>
            <a:lvl4pPr>
              <a:defRPr sz="3300"/>
            </a:lvl4pPr>
            <a:lvl5pPr>
              <a:defRPr sz="3300"/>
            </a:lvl5pPr>
            <a:lvl6pPr>
              <a:defRPr sz="3300"/>
            </a:lvl6pPr>
            <a:lvl7pPr>
              <a:defRPr sz="3300"/>
            </a:lvl7pPr>
            <a:lvl8pPr>
              <a:defRPr sz="3300"/>
            </a:lvl8pPr>
            <a:lvl9pPr>
              <a:defRPr sz="33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552690" y="3239607"/>
            <a:ext cx="3636612" cy="10589640"/>
          </a:xfrm>
        </p:spPr>
        <p:txBody>
          <a:bodyPr/>
          <a:lstStyle>
            <a:lvl1pPr marL="0" indent="0">
              <a:buNone/>
              <a:defRPr sz="2400"/>
            </a:lvl1pPr>
            <a:lvl2pPr marL="758059" indent="0">
              <a:buNone/>
              <a:defRPr sz="2000"/>
            </a:lvl2pPr>
            <a:lvl3pPr marL="1516118" indent="0">
              <a:buNone/>
              <a:defRPr sz="1600"/>
            </a:lvl3pPr>
            <a:lvl4pPr marL="2274177" indent="0">
              <a:buNone/>
              <a:defRPr sz="1500"/>
            </a:lvl4pPr>
            <a:lvl5pPr marL="3032236" indent="0">
              <a:buNone/>
              <a:defRPr sz="1500"/>
            </a:lvl5pPr>
            <a:lvl6pPr marL="3790295" indent="0">
              <a:buNone/>
              <a:defRPr sz="1500"/>
            </a:lvl6pPr>
            <a:lvl7pPr marL="4548354" indent="0">
              <a:buNone/>
              <a:defRPr sz="1500"/>
            </a:lvl7pPr>
            <a:lvl8pPr marL="5306413" indent="0">
              <a:buNone/>
              <a:defRPr sz="1500"/>
            </a:lvl8pPr>
            <a:lvl9pPr marL="6064472" indent="0">
              <a:buNone/>
              <a:defRPr sz="15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4FDF6A-A962-4236-A59F-1C9BED4D96F1}" type="datetimeFigureOut">
              <a:rPr lang="fr-FR" smtClean="0"/>
              <a:t>14/11/2022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9D3F55-F75F-43FB-9DD8-7A307B159CB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171650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166615" y="10836909"/>
            <a:ext cx="6632258" cy="1279359"/>
          </a:xfrm>
        </p:spPr>
        <p:txBody>
          <a:bodyPr anchor="b"/>
          <a:lstStyle>
            <a:lvl1pPr algn="l">
              <a:defRPr sz="3300" b="1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2166615" y="1383284"/>
            <a:ext cx="6632258" cy="9288780"/>
          </a:xfrm>
        </p:spPr>
        <p:txBody>
          <a:bodyPr/>
          <a:lstStyle>
            <a:lvl1pPr marL="0" indent="0">
              <a:buNone/>
              <a:defRPr sz="5300"/>
            </a:lvl1pPr>
            <a:lvl2pPr marL="758059" indent="0">
              <a:buNone/>
              <a:defRPr sz="4600"/>
            </a:lvl2pPr>
            <a:lvl3pPr marL="1516118" indent="0">
              <a:buNone/>
              <a:defRPr sz="4000"/>
            </a:lvl3pPr>
            <a:lvl4pPr marL="2274177" indent="0">
              <a:buNone/>
              <a:defRPr sz="3300"/>
            </a:lvl4pPr>
            <a:lvl5pPr marL="3032236" indent="0">
              <a:buNone/>
              <a:defRPr sz="3300"/>
            </a:lvl5pPr>
            <a:lvl6pPr marL="3790295" indent="0">
              <a:buNone/>
              <a:defRPr sz="3300"/>
            </a:lvl6pPr>
            <a:lvl7pPr marL="4548354" indent="0">
              <a:buNone/>
              <a:defRPr sz="3300"/>
            </a:lvl7pPr>
            <a:lvl8pPr marL="5306413" indent="0">
              <a:buNone/>
              <a:defRPr sz="3300"/>
            </a:lvl8pPr>
            <a:lvl9pPr marL="6064472" indent="0">
              <a:buNone/>
              <a:defRPr sz="33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2166615" y="12116269"/>
            <a:ext cx="6632258" cy="1816901"/>
          </a:xfrm>
        </p:spPr>
        <p:txBody>
          <a:bodyPr/>
          <a:lstStyle>
            <a:lvl1pPr marL="0" indent="0">
              <a:buNone/>
              <a:defRPr sz="2400"/>
            </a:lvl1pPr>
            <a:lvl2pPr marL="758059" indent="0">
              <a:buNone/>
              <a:defRPr sz="2000"/>
            </a:lvl2pPr>
            <a:lvl3pPr marL="1516118" indent="0">
              <a:buNone/>
              <a:defRPr sz="1600"/>
            </a:lvl3pPr>
            <a:lvl4pPr marL="2274177" indent="0">
              <a:buNone/>
              <a:defRPr sz="1500"/>
            </a:lvl4pPr>
            <a:lvl5pPr marL="3032236" indent="0">
              <a:buNone/>
              <a:defRPr sz="1500"/>
            </a:lvl5pPr>
            <a:lvl6pPr marL="3790295" indent="0">
              <a:buNone/>
              <a:defRPr sz="1500"/>
            </a:lvl6pPr>
            <a:lvl7pPr marL="4548354" indent="0">
              <a:buNone/>
              <a:defRPr sz="1500"/>
            </a:lvl7pPr>
            <a:lvl8pPr marL="5306413" indent="0">
              <a:buNone/>
              <a:defRPr sz="1500"/>
            </a:lvl8pPr>
            <a:lvl9pPr marL="6064472" indent="0">
              <a:buNone/>
              <a:defRPr sz="15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4FDF6A-A962-4236-A59F-1C9BED4D96F1}" type="datetimeFigureOut">
              <a:rPr lang="fr-FR" smtClean="0"/>
              <a:t>14/11/2022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9D3F55-F75F-43FB-9DD8-7A307B159CB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454134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552688" y="619970"/>
            <a:ext cx="9948387" cy="2580217"/>
          </a:xfrm>
          <a:prstGeom prst="rect">
            <a:avLst/>
          </a:prstGeom>
        </p:spPr>
        <p:txBody>
          <a:bodyPr vert="horz" lIns="151612" tIns="75806" rIns="151612" bIns="75806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552688" y="3612306"/>
            <a:ext cx="9948387" cy="10216942"/>
          </a:xfrm>
          <a:prstGeom prst="rect">
            <a:avLst/>
          </a:prstGeom>
        </p:spPr>
        <p:txBody>
          <a:bodyPr vert="horz" lIns="151612" tIns="75806" rIns="151612" bIns="75806" rtlCol="0">
            <a:normAutofit/>
          </a:bodyPr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552689" y="14348874"/>
            <a:ext cx="2579212" cy="824235"/>
          </a:xfrm>
          <a:prstGeom prst="rect">
            <a:avLst/>
          </a:prstGeom>
        </p:spPr>
        <p:txBody>
          <a:bodyPr vert="horz" lIns="151612" tIns="75806" rIns="151612" bIns="75806" rtlCol="0" anchor="ctr"/>
          <a:lstStyle>
            <a:lvl1pPr algn="l">
              <a:defRPr sz="2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4FDF6A-A962-4236-A59F-1C9BED4D96F1}" type="datetimeFigureOut">
              <a:rPr lang="fr-FR" smtClean="0"/>
              <a:t>14/11/2022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776704" y="14348874"/>
            <a:ext cx="3500358" cy="824235"/>
          </a:xfrm>
          <a:prstGeom prst="rect">
            <a:avLst/>
          </a:prstGeom>
        </p:spPr>
        <p:txBody>
          <a:bodyPr vert="horz" lIns="151612" tIns="75806" rIns="151612" bIns="75806" rtlCol="0" anchor="ctr"/>
          <a:lstStyle>
            <a:lvl1pPr algn="ctr">
              <a:defRPr sz="2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7921864" y="14348874"/>
            <a:ext cx="2579212" cy="824235"/>
          </a:xfrm>
          <a:prstGeom prst="rect">
            <a:avLst/>
          </a:prstGeom>
        </p:spPr>
        <p:txBody>
          <a:bodyPr vert="horz" lIns="151612" tIns="75806" rIns="151612" bIns="75806" rtlCol="0" anchor="ctr"/>
          <a:lstStyle>
            <a:lvl1pPr algn="r">
              <a:defRPr sz="2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9D3F55-F75F-43FB-9DD8-7A307B159CB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800449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516118" rtl="0" eaLnBrk="1" latinLnBrk="0" hangingPunct="1">
        <a:spcBef>
          <a:spcPct val="0"/>
        </a:spcBef>
        <a:buNone/>
        <a:defRPr sz="7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568544" indent="-568544" algn="l" defTabSz="1516118" rtl="0" eaLnBrk="1" latinLnBrk="0" hangingPunct="1">
        <a:spcBef>
          <a:spcPct val="20000"/>
        </a:spcBef>
        <a:buFont typeface="Arial" panose="020B0604020202020204" pitchFamily="34" charset="0"/>
        <a:buChar char="•"/>
        <a:defRPr sz="5300" kern="1200">
          <a:solidFill>
            <a:schemeClr val="tx1"/>
          </a:solidFill>
          <a:latin typeface="+mn-lt"/>
          <a:ea typeface="+mn-ea"/>
          <a:cs typeface="+mn-cs"/>
        </a:defRPr>
      </a:lvl1pPr>
      <a:lvl2pPr marL="1231846" indent="-473787" algn="l" defTabSz="1516118" rtl="0" eaLnBrk="1" latinLnBrk="0" hangingPunct="1">
        <a:spcBef>
          <a:spcPct val="20000"/>
        </a:spcBef>
        <a:buFont typeface="Arial" panose="020B0604020202020204" pitchFamily="34" charset="0"/>
        <a:buChar char="–"/>
        <a:defRPr sz="4600" kern="1200">
          <a:solidFill>
            <a:schemeClr val="tx1"/>
          </a:solidFill>
          <a:latin typeface="+mn-lt"/>
          <a:ea typeface="+mn-ea"/>
          <a:cs typeface="+mn-cs"/>
        </a:defRPr>
      </a:lvl2pPr>
      <a:lvl3pPr marL="1895148" indent="-379030" algn="l" defTabSz="1516118" rtl="0" eaLnBrk="1" latinLnBrk="0" hangingPunct="1">
        <a:spcBef>
          <a:spcPct val="20000"/>
        </a:spcBef>
        <a:buFont typeface="Arial" panose="020B0604020202020204" pitchFamily="34" charset="0"/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3pPr>
      <a:lvl4pPr marL="2653207" indent="-379030" algn="l" defTabSz="1516118" rtl="0" eaLnBrk="1" latinLnBrk="0" hangingPunct="1">
        <a:spcBef>
          <a:spcPct val="20000"/>
        </a:spcBef>
        <a:buFont typeface="Arial" panose="020B0604020202020204" pitchFamily="34" charset="0"/>
        <a:buChar char="–"/>
        <a:defRPr sz="3300" kern="1200">
          <a:solidFill>
            <a:schemeClr val="tx1"/>
          </a:solidFill>
          <a:latin typeface="+mn-lt"/>
          <a:ea typeface="+mn-ea"/>
          <a:cs typeface="+mn-cs"/>
        </a:defRPr>
      </a:lvl4pPr>
      <a:lvl5pPr marL="3411266" indent="-379030" algn="l" defTabSz="1516118" rtl="0" eaLnBrk="1" latinLnBrk="0" hangingPunct="1">
        <a:spcBef>
          <a:spcPct val="20000"/>
        </a:spcBef>
        <a:buFont typeface="Arial" panose="020B0604020202020204" pitchFamily="34" charset="0"/>
        <a:buChar char="»"/>
        <a:defRPr sz="3300" kern="1200">
          <a:solidFill>
            <a:schemeClr val="tx1"/>
          </a:solidFill>
          <a:latin typeface="+mn-lt"/>
          <a:ea typeface="+mn-ea"/>
          <a:cs typeface="+mn-cs"/>
        </a:defRPr>
      </a:lvl5pPr>
      <a:lvl6pPr marL="4169325" indent="-379030" algn="l" defTabSz="1516118" rtl="0" eaLnBrk="1" latinLnBrk="0" hangingPunct="1">
        <a:spcBef>
          <a:spcPct val="20000"/>
        </a:spcBef>
        <a:buFont typeface="Arial" panose="020B0604020202020204" pitchFamily="34" charset="0"/>
        <a:buChar char="•"/>
        <a:defRPr sz="3300" kern="1200">
          <a:solidFill>
            <a:schemeClr val="tx1"/>
          </a:solidFill>
          <a:latin typeface="+mn-lt"/>
          <a:ea typeface="+mn-ea"/>
          <a:cs typeface="+mn-cs"/>
        </a:defRPr>
      </a:lvl6pPr>
      <a:lvl7pPr marL="4927384" indent="-379030" algn="l" defTabSz="1516118" rtl="0" eaLnBrk="1" latinLnBrk="0" hangingPunct="1">
        <a:spcBef>
          <a:spcPct val="20000"/>
        </a:spcBef>
        <a:buFont typeface="Arial" panose="020B0604020202020204" pitchFamily="34" charset="0"/>
        <a:buChar char="•"/>
        <a:defRPr sz="3300" kern="1200">
          <a:solidFill>
            <a:schemeClr val="tx1"/>
          </a:solidFill>
          <a:latin typeface="+mn-lt"/>
          <a:ea typeface="+mn-ea"/>
          <a:cs typeface="+mn-cs"/>
        </a:defRPr>
      </a:lvl7pPr>
      <a:lvl8pPr marL="5685443" indent="-379030" algn="l" defTabSz="1516118" rtl="0" eaLnBrk="1" latinLnBrk="0" hangingPunct="1">
        <a:spcBef>
          <a:spcPct val="20000"/>
        </a:spcBef>
        <a:buFont typeface="Arial" panose="020B0604020202020204" pitchFamily="34" charset="0"/>
        <a:buChar char="•"/>
        <a:defRPr sz="3300" kern="1200">
          <a:solidFill>
            <a:schemeClr val="tx1"/>
          </a:solidFill>
          <a:latin typeface="+mn-lt"/>
          <a:ea typeface="+mn-ea"/>
          <a:cs typeface="+mn-cs"/>
        </a:defRPr>
      </a:lvl8pPr>
      <a:lvl9pPr marL="6443502" indent="-379030" algn="l" defTabSz="1516118" rtl="0" eaLnBrk="1" latinLnBrk="0" hangingPunct="1">
        <a:spcBef>
          <a:spcPct val="20000"/>
        </a:spcBef>
        <a:buFont typeface="Arial" panose="020B0604020202020204" pitchFamily="34" charset="0"/>
        <a:buChar char="•"/>
        <a:defRPr sz="3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1516118" rtl="0" eaLnBrk="1" latinLnBrk="0" hangingPunct="1">
        <a:defRPr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58059" algn="l" defTabSz="1516118" rtl="0" eaLnBrk="1" latinLnBrk="0" hangingPunct="1">
        <a:defRPr sz="3000" kern="1200">
          <a:solidFill>
            <a:schemeClr val="tx1"/>
          </a:solidFill>
          <a:latin typeface="+mn-lt"/>
          <a:ea typeface="+mn-ea"/>
          <a:cs typeface="+mn-cs"/>
        </a:defRPr>
      </a:lvl2pPr>
      <a:lvl3pPr marL="1516118" algn="l" defTabSz="1516118" rtl="0" eaLnBrk="1" latinLnBrk="0" hangingPunct="1">
        <a:defRPr sz="3000" kern="1200">
          <a:solidFill>
            <a:schemeClr val="tx1"/>
          </a:solidFill>
          <a:latin typeface="+mn-lt"/>
          <a:ea typeface="+mn-ea"/>
          <a:cs typeface="+mn-cs"/>
        </a:defRPr>
      </a:lvl3pPr>
      <a:lvl4pPr marL="2274177" algn="l" defTabSz="1516118" rtl="0" eaLnBrk="1" latinLnBrk="0" hangingPunct="1">
        <a:defRPr sz="3000" kern="1200">
          <a:solidFill>
            <a:schemeClr val="tx1"/>
          </a:solidFill>
          <a:latin typeface="+mn-lt"/>
          <a:ea typeface="+mn-ea"/>
          <a:cs typeface="+mn-cs"/>
        </a:defRPr>
      </a:lvl4pPr>
      <a:lvl5pPr marL="3032236" algn="l" defTabSz="1516118" rtl="0" eaLnBrk="1" latinLnBrk="0" hangingPunct="1">
        <a:defRPr sz="3000" kern="1200">
          <a:solidFill>
            <a:schemeClr val="tx1"/>
          </a:solidFill>
          <a:latin typeface="+mn-lt"/>
          <a:ea typeface="+mn-ea"/>
          <a:cs typeface="+mn-cs"/>
        </a:defRPr>
      </a:lvl5pPr>
      <a:lvl6pPr marL="3790295" algn="l" defTabSz="1516118" rtl="0" eaLnBrk="1" latinLnBrk="0" hangingPunct="1">
        <a:defRPr sz="3000" kern="1200">
          <a:solidFill>
            <a:schemeClr val="tx1"/>
          </a:solidFill>
          <a:latin typeface="+mn-lt"/>
          <a:ea typeface="+mn-ea"/>
          <a:cs typeface="+mn-cs"/>
        </a:defRPr>
      </a:lvl6pPr>
      <a:lvl7pPr marL="4548354" algn="l" defTabSz="1516118" rtl="0" eaLnBrk="1" latinLnBrk="0" hangingPunct="1">
        <a:defRPr sz="3000" kern="1200">
          <a:solidFill>
            <a:schemeClr val="tx1"/>
          </a:solidFill>
          <a:latin typeface="+mn-lt"/>
          <a:ea typeface="+mn-ea"/>
          <a:cs typeface="+mn-cs"/>
        </a:defRPr>
      </a:lvl7pPr>
      <a:lvl8pPr marL="5306413" algn="l" defTabSz="1516118" rtl="0" eaLnBrk="1" latinLnBrk="0" hangingPunct="1">
        <a:defRPr sz="3000" kern="1200">
          <a:solidFill>
            <a:schemeClr val="tx1"/>
          </a:solidFill>
          <a:latin typeface="+mn-lt"/>
          <a:ea typeface="+mn-ea"/>
          <a:cs typeface="+mn-cs"/>
        </a:defRPr>
      </a:lvl8pPr>
      <a:lvl9pPr marL="6064472" algn="l" defTabSz="1516118" rtl="0" eaLnBrk="1" latinLnBrk="0" hangingPunct="1">
        <a:defRPr sz="3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12" Type="http://schemas.openxmlformats.org/officeDocument/2006/relationships/image" Target="../media/image11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11" Type="http://schemas.openxmlformats.org/officeDocument/2006/relationships/image" Target="../media/image10.jpeg"/><Relationship Id="rId5" Type="http://schemas.openxmlformats.org/officeDocument/2006/relationships/image" Target="../media/image4.jpeg"/><Relationship Id="rId10" Type="http://schemas.openxmlformats.org/officeDocument/2006/relationships/image" Target="../media/image9.png"/><Relationship Id="rId4" Type="http://schemas.openxmlformats.org/officeDocument/2006/relationships/image" Target="../media/image3.jpeg"/><Relationship Id="rId9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xmlns="" id="{8FD24745-0406-44C8-AA1E-3D54BAB89A8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1053763" cy="15481300"/>
          </a:xfrm>
          <a:prstGeom prst="rect">
            <a:avLst/>
          </a:prstGeom>
        </p:spPr>
      </p:pic>
      <p:grpSp>
        <p:nvGrpSpPr>
          <p:cNvPr id="28" name="Groupe 27">
            <a:extLst>
              <a:ext uri="{FF2B5EF4-FFF2-40B4-BE49-F238E27FC236}">
                <a16:creationId xmlns:a16="http://schemas.microsoft.com/office/drawing/2014/main" xmlns="" id="{3A8C04C4-D3EB-4200-9450-B532F87B3D85}"/>
              </a:ext>
            </a:extLst>
          </p:cNvPr>
          <p:cNvGrpSpPr/>
          <p:nvPr/>
        </p:nvGrpSpPr>
        <p:grpSpPr>
          <a:xfrm>
            <a:off x="774353" y="14077354"/>
            <a:ext cx="9662840" cy="1003577"/>
            <a:chOff x="774353" y="14077354"/>
            <a:chExt cx="9662840" cy="1003577"/>
          </a:xfrm>
        </p:grpSpPr>
        <p:pic>
          <p:nvPicPr>
            <p:cNvPr id="29" name="Image 28">
              <a:extLst>
                <a:ext uri="{FF2B5EF4-FFF2-40B4-BE49-F238E27FC236}">
                  <a16:creationId xmlns:a16="http://schemas.microsoft.com/office/drawing/2014/main" xmlns="" id="{48B1D951-8C4A-46D2-A4FC-2FFB93B56AA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71904" y="14428777"/>
              <a:ext cx="1224152" cy="652154"/>
            </a:xfrm>
            <a:prstGeom prst="rect">
              <a:avLst/>
            </a:prstGeom>
          </p:spPr>
        </p:pic>
        <p:pic>
          <p:nvPicPr>
            <p:cNvPr id="30" name="Image 29">
              <a:extLst>
                <a:ext uri="{FF2B5EF4-FFF2-40B4-BE49-F238E27FC236}">
                  <a16:creationId xmlns:a16="http://schemas.microsoft.com/office/drawing/2014/main" xmlns="" id="{08768E9B-2242-4D68-AE2F-8F3B19E821E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94725" y="14387949"/>
              <a:ext cx="1718915" cy="555037"/>
            </a:xfrm>
            <a:prstGeom prst="rect">
              <a:avLst/>
            </a:prstGeom>
          </p:spPr>
        </p:pic>
        <p:pic>
          <p:nvPicPr>
            <p:cNvPr id="31" name="Image 30">
              <a:extLst>
                <a:ext uri="{FF2B5EF4-FFF2-40B4-BE49-F238E27FC236}">
                  <a16:creationId xmlns:a16="http://schemas.microsoft.com/office/drawing/2014/main" xmlns="" id="{20F4BF60-4B54-4844-A53E-354A41705D8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12309" y="14077354"/>
              <a:ext cx="603504" cy="865632"/>
            </a:xfrm>
            <a:prstGeom prst="rect">
              <a:avLst/>
            </a:prstGeom>
          </p:spPr>
        </p:pic>
        <p:pic>
          <p:nvPicPr>
            <p:cNvPr id="32" name="Image 31">
              <a:extLst>
                <a:ext uri="{FF2B5EF4-FFF2-40B4-BE49-F238E27FC236}">
                  <a16:creationId xmlns:a16="http://schemas.microsoft.com/office/drawing/2014/main" xmlns="" id="{7D0DB87C-6EA3-4A06-85CD-134F33BB5DD9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14482" y="14243546"/>
              <a:ext cx="853167" cy="739412"/>
            </a:xfrm>
            <a:prstGeom prst="rect">
              <a:avLst/>
            </a:prstGeom>
          </p:spPr>
        </p:pic>
        <p:pic>
          <p:nvPicPr>
            <p:cNvPr id="33" name="Image 32">
              <a:extLst>
                <a:ext uri="{FF2B5EF4-FFF2-40B4-BE49-F238E27FC236}">
                  <a16:creationId xmlns:a16="http://schemas.microsoft.com/office/drawing/2014/main" xmlns="" id="{A9A822CE-443C-4BC9-8299-4DBEAB4B7FCE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66318" y="14284230"/>
              <a:ext cx="1008112" cy="701127"/>
            </a:xfrm>
            <a:prstGeom prst="rect">
              <a:avLst/>
            </a:prstGeom>
          </p:spPr>
        </p:pic>
        <p:pic>
          <p:nvPicPr>
            <p:cNvPr id="34" name="Image 33">
              <a:extLst>
                <a:ext uri="{FF2B5EF4-FFF2-40B4-BE49-F238E27FC236}">
                  <a16:creationId xmlns:a16="http://schemas.microsoft.com/office/drawing/2014/main" xmlns="" id="{744B9F1B-0ABA-4441-990A-06FB482FAE1C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73098" y="14428777"/>
              <a:ext cx="864095" cy="502148"/>
            </a:xfrm>
            <a:prstGeom prst="rect">
              <a:avLst/>
            </a:prstGeom>
          </p:spPr>
        </p:pic>
        <p:pic>
          <p:nvPicPr>
            <p:cNvPr id="35" name="Image 34" descr="Une image contenant dessin&#10;&#10;Description générée automatiquement">
              <a:extLst>
                <a:ext uri="{FF2B5EF4-FFF2-40B4-BE49-F238E27FC236}">
                  <a16:creationId xmlns:a16="http://schemas.microsoft.com/office/drawing/2014/main" xmlns="" id="{84122ACD-6872-44AD-BE5A-096C7C02EA86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4353" y="14391921"/>
              <a:ext cx="1598882" cy="601641"/>
            </a:xfrm>
            <a:prstGeom prst="rect">
              <a:avLst/>
            </a:prstGeom>
          </p:spPr>
        </p:pic>
      </p:grpSp>
      <p:sp>
        <p:nvSpPr>
          <p:cNvPr id="8" name="Titre 7">
            <a:extLst>
              <a:ext uri="{FF2B5EF4-FFF2-40B4-BE49-F238E27FC236}">
                <a16:creationId xmlns:a16="http://schemas.microsoft.com/office/drawing/2014/main" xmlns="" id="{99704887-4EC3-4856-A186-AA7C085E276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943126" y="1968369"/>
            <a:ext cx="9395699" cy="3318445"/>
          </a:xfrm>
        </p:spPr>
        <p:txBody>
          <a:bodyPr>
            <a:noAutofit/>
          </a:bodyPr>
          <a:lstStyle/>
          <a:p>
            <a:r>
              <a:rPr lang="fr-FR" sz="5400" b="1" dirty="0">
                <a:solidFill>
                  <a:srgbClr val="002060"/>
                </a:solidFill>
              </a:rPr>
              <a:t>Cycle de 11 séances gratuites </a:t>
            </a:r>
            <a:br>
              <a:rPr lang="fr-FR" sz="5400" b="1" dirty="0">
                <a:solidFill>
                  <a:srgbClr val="002060"/>
                </a:solidFill>
              </a:rPr>
            </a:br>
            <a:r>
              <a:rPr lang="fr-FR" sz="5400" b="1" dirty="0">
                <a:solidFill>
                  <a:srgbClr val="002060"/>
                </a:solidFill>
              </a:rPr>
              <a:t/>
            </a:r>
            <a:br>
              <a:rPr lang="fr-FR" sz="5400" b="1" dirty="0">
                <a:solidFill>
                  <a:srgbClr val="002060"/>
                </a:solidFill>
              </a:rPr>
            </a:br>
            <a:endParaRPr lang="fr-FR" sz="4800" dirty="0">
              <a:solidFill>
                <a:srgbClr val="002060"/>
              </a:solidFill>
            </a:endParaRPr>
          </a:p>
        </p:txBody>
      </p:sp>
      <p:sp>
        <p:nvSpPr>
          <p:cNvPr id="17" name="Titre 1">
            <a:extLst>
              <a:ext uri="{FF2B5EF4-FFF2-40B4-BE49-F238E27FC236}">
                <a16:creationId xmlns:a16="http://schemas.microsoft.com/office/drawing/2014/main" xmlns="" id="{6AA182FA-7ACC-4A00-9A76-D445C295EED2}"/>
              </a:ext>
            </a:extLst>
          </p:cNvPr>
          <p:cNvSpPr txBox="1">
            <a:spLocks/>
          </p:cNvSpPr>
          <p:nvPr/>
        </p:nvSpPr>
        <p:spPr>
          <a:xfrm>
            <a:off x="4033046" y="11371426"/>
            <a:ext cx="6401377" cy="810880"/>
          </a:xfrm>
          <a:prstGeom prst="rect">
            <a:avLst/>
          </a:prstGeom>
        </p:spPr>
        <p:txBody>
          <a:bodyPr vert="horz" lIns="151612" tIns="75806" rIns="151612" bIns="75806" rtlCol="0" anchor="ctr">
            <a:normAutofit/>
          </a:bodyPr>
          <a:lstStyle>
            <a:lvl1pPr algn="ctr" defTabSz="1475110" rtl="0" eaLnBrk="1" latinLnBrk="0" hangingPunct="1">
              <a:spcBef>
                <a:spcPct val="0"/>
              </a:spcBef>
              <a:buNone/>
              <a:defRPr sz="71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3700" dirty="0">
                <a:latin typeface="Arial" panose="020B0604020202020204" pitchFamily="34" charset="0"/>
                <a:cs typeface="Arial" panose="020B0604020202020204" pitchFamily="34" charset="0"/>
              </a:rPr>
              <a:t>Info: 06 87 70 20 28 </a:t>
            </a:r>
          </a:p>
        </p:txBody>
      </p:sp>
      <p:sp>
        <p:nvSpPr>
          <p:cNvPr id="18" name="Titre 1">
            <a:extLst>
              <a:ext uri="{FF2B5EF4-FFF2-40B4-BE49-F238E27FC236}">
                <a16:creationId xmlns:a16="http://schemas.microsoft.com/office/drawing/2014/main" xmlns="" id="{DA8D8673-9B82-46AE-9417-0A7A718D95CA}"/>
              </a:ext>
            </a:extLst>
          </p:cNvPr>
          <p:cNvSpPr txBox="1">
            <a:spLocks/>
          </p:cNvSpPr>
          <p:nvPr/>
        </p:nvSpPr>
        <p:spPr>
          <a:xfrm>
            <a:off x="4081638" y="10313175"/>
            <a:ext cx="6401378" cy="958313"/>
          </a:xfrm>
          <a:prstGeom prst="rect">
            <a:avLst/>
          </a:prstGeom>
        </p:spPr>
        <p:txBody>
          <a:bodyPr vert="horz" lIns="151612" tIns="75806" rIns="151612" bIns="75806" rtlCol="0" anchor="ctr">
            <a:normAutofit fontScale="85000" lnSpcReduction="10000"/>
          </a:bodyPr>
          <a:lstStyle>
            <a:lvl1pPr algn="ctr" defTabSz="1475110" rtl="0" eaLnBrk="1" latinLnBrk="0" hangingPunct="1">
              <a:spcBef>
                <a:spcPct val="0"/>
              </a:spcBef>
              <a:buNone/>
              <a:defRPr sz="71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4400" dirty="0">
                <a:latin typeface="Arial" panose="020B0604020202020204" pitchFamily="34" charset="0"/>
                <a:cs typeface="Arial" panose="020B0604020202020204" pitchFamily="34" charset="0"/>
              </a:rPr>
              <a:t>Salle de la Mairie - Campel</a:t>
            </a:r>
            <a:endParaRPr lang="fr-FR" sz="4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itre 1">
            <a:extLst>
              <a:ext uri="{FF2B5EF4-FFF2-40B4-BE49-F238E27FC236}">
                <a16:creationId xmlns:a16="http://schemas.microsoft.com/office/drawing/2014/main" xmlns="" id="{4639C33E-B175-457F-97A3-F59A117B0422}"/>
              </a:ext>
            </a:extLst>
          </p:cNvPr>
          <p:cNvSpPr txBox="1">
            <a:spLocks/>
          </p:cNvSpPr>
          <p:nvPr/>
        </p:nvSpPr>
        <p:spPr>
          <a:xfrm>
            <a:off x="3849426" y="8834478"/>
            <a:ext cx="6664576" cy="1544593"/>
          </a:xfrm>
          <a:prstGeom prst="rect">
            <a:avLst/>
          </a:prstGeom>
        </p:spPr>
        <p:txBody>
          <a:bodyPr vert="horz" lIns="151612" tIns="75806" rIns="151612" bIns="75806" rtlCol="0" anchor="ctr">
            <a:normAutofit/>
          </a:bodyPr>
          <a:lstStyle>
            <a:lvl1pPr algn="ctr" defTabSz="1475110" rtl="0" eaLnBrk="1" latinLnBrk="0" hangingPunct="1">
              <a:spcBef>
                <a:spcPct val="0"/>
              </a:spcBef>
              <a:buNone/>
              <a:defRPr sz="71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3600" dirty="0">
                <a:latin typeface="Arial" panose="020B0604020202020204" pitchFamily="34" charset="0"/>
                <a:cs typeface="Arial" panose="020B0604020202020204" pitchFamily="34" charset="0"/>
              </a:rPr>
              <a:t>Vendredi 6 janvier </a:t>
            </a:r>
          </a:p>
          <a:p>
            <a:r>
              <a:rPr lang="fr-FR" sz="3600" dirty="0">
                <a:latin typeface="Arial" panose="020B0604020202020204" pitchFamily="34" charset="0"/>
                <a:cs typeface="Arial" panose="020B0604020202020204" pitchFamily="34" charset="0"/>
              </a:rPr>
              <a:t>10h30-11h30</a:t>
            </a:r>
          </a:p>
        </p:txBody>
      </p:sp>
      <p:sp>
        <p:nvSpPr>
          <p:cNvPr id="20" name="Titre 1">
            <a:extLst>
              <a:ext uri="{FF2B5EF4-FFF2-40B4-BE49-F238E27FC236}">
                <a16:creationId xmlns:a16="http://schemas.microsoft.com/office/drawing/2014/main" xmlns="" id="{62850CA2-B1A8-454C-9BE3-042EDBA43C0D}"/>
              </a:ext>
            </a:extLst>
          </p:cNvPr>
          <p:cNvSpPr txBox="1">
            <a:spLocks/>
          </p:cNvSpPr>
          <p:nvPr/>
        </p:nvSpPr>
        <p:spPr>
          <a:xfrm>
            <a:off x="4299424" y="7181862"/>
            <a:ext cx="7024219" cy="2462258"/>
          </a:xfrm>
          <a:prstGeom prst="rect">
            <a:avLst/>
          </a:prstGeom>
        </p:spPr>
        <p:txBody>
          <a:bodyPr vert="horz" lIns="151612" tIns="75806" rIns="151612" bIns="75806" rtlCol="0" anchor="ctr">
            <a:normAutofit/>
          </a:bodyPr>
          <a:lstStyle>
            <a:lvl1pPr algn="ctr" defTabSz="1475110" rtl="0" eaLnBrk="1" latinLnBrk="0" hangingPunct="1">
              <a:spcBef>
                <a:spcPct val="0"/>
              </a:spcBef>
              <a:buNone/>
              <a:defRPr sz="71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fr-FR" sz="2800" i="1" dirty="0">
                <a:latin typeface="Arial" panose="020B0604020202020204" pitchFamily="34" charset="0"/>
                <a:cs typeface="Arial" panose="020B0604020202020204" pitchFamily="34" charset="0"/>
              </a:rPr>
              <a:t>     Venez vous inscrire</a:t>
            </a:r>
          </a:p>
          <a:p>
            <a:pPr algn="l"/>
            <a:r>
              <a:rPr lang="fr-FR" sz="2800" i="1" dirty="0">
                <a:latin typeface="Arial" panose="020B0604020202020204" pitchFamily="34" charset="0"/>
                <a:cs typeface="Arial" panose="020B0604020202020204" pitchFamily="34" charset="0"/>
              </a:rPr>
              <a:t>lors de la réunion d’information </a:t>
            </a:r>
          </a:p>
        </p:txBody>
      </p:sp>
      <p:pic>
        <p:nvPicPr>
          <p:cNvPr id="21" name="Image 20">
            <a:extLst>
              <a:ext uri="{FF2B5EF4-FFF2-40B4-BE49-F238E27FC236}">
                <a16:creationId xmlns:a16="http://schemas.microsoft.com/office/drawing/2014/main" xmlns="" id="{AF178DDA-0212-4C73-BA51-D84D7E23C2D3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299424" y="12939627"/>
            <a:ext cx="2626956" cy="537504"/>
          </a:xfrm>
          <a:prstGeom prst="rect">
            <a:avLst/>
          </a:prstGeom>
        </p:spPr>
      </p:pic>
      <p:pic>
        <p:nvPicPr>
          <p:cNvPr id="22" name="Picture 2" descr="Clic des 4 rivières">
            <a:extLst>
              <a:ext uri="{FF2B5EF4-FFF2-40B4-BE49-F238E27FC236}">
                <a16:creationId xmlns:a16="http://schemas.microsoft.com/office/drawing/2014/main" xmlns="" id="{71B4364A-28D3-438A-A295-0285FD21C4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74430" y="12709483"/>
            <a:ext cx="1722882" cy="9303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Image 22">
            <a:extLst>
              <a:ext uri="{FF2B5EF4-FFF2-40B4-BE49-F238E27FC236}">
                <a16:creationId xmlns:a16="http://schemas.microsoft.com/office/drawing/2014/main" xmlns="" id="{8348424C-104D-4263-9A3B-3078815743FD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2284" y="12991165"/>
            <a:ext cx="2136242" cy="583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5458312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336</TotalTime>
  <Words>31</Words>
  <Application>Microsoft Office PowerPoint</Application>
  <PresentationFormat>Personnalisé</PresentationFormat>
  <Paragraphs>7</Paragraphs>
  <Slides>1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2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</vt:i4>
      </vt:variant>
    </vt:vector>
  </HeadingPairs>
  <TitlesOfParts>
    <vt:vector size="4" baseType="lpstr">
      <vt:lpstr>Arial</vt:lpstr>
      <vt:lpstr>Calibri</vt:lpstr>
      <vt:lpstr>Thème Office</vt:lpstr>
      <vt:lpstr>Cycle de 11 séances gratuites   </vt:lpstr>
    </vt:vector>
  </TitlesOfParts>
  <Company>CNAV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H927718</dc:creator>
  <cp:lastModifiedBy>Secrétariat initiatives sociales</cp:lastModifiedBy>
  <cp:revision>37</cp:revision>
  <dcterms:created xsi:type="dcterms:W3CDTF">2019-03-22T15:25:23Z</dcterms:created>
  <dcterms:modified xsi:type="dcterms:W3CDTF">2022-11-14T11:03:49Z</dcterms:modified>
</cp:coreProperties>
</file>